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57"/>
  </p:notesMasterIdLst>
  <p:handoutMasterIdLst>
    <p:handoutMasterId r:id="rId58"/>
  </p:handoutMasterIdLst>
  <p:sldIdLst>
    <p:sldId id="287" r:id="rId2"/>
    <p:sldId id="289" r:id="rId3"/>
    <p:sldId id="290" r:id="rId4"/>
    <p:sldId id="291" r:id="rId5"/>
    <p:sldId id="292" r:id="rId6"/>
    <p:sldId id="293" r:id="rId7"/>
    <p:sldId id="325" r:id="rId8"/>
    <p:sldId id="294" r:id="rId9"/>
    <p:sldId id="297" r:id="rId10"/>
    <p:sldId id="318" r:id="rId11"/>
    <p:sldId id="298" r:id="rId12"/>
    <p:sldId id="331" r:id="rId13"/>
    <p:sldId id="359" r:id="rId14"/>
    <p:sldId id="299" r:id="rId15"/>
    <p:sldId id="302" r:id="rId16"/>
    <p:sldId id="303" r:id="rId17"/>
    <p:sldId id="326" r:id="rId18"/>
    <p:sldId id="327" r:id="rId19"/>
    <p:sldId id="328" r:id="rId20"/>
    <p:sldId id="300" r:id="rId21"/>
    <p:sldId id="306" r:id="rId22"/>
    <p:sldId id="322" r:id="rId23"/>
    <p:sldId id="329" r:id="rId24"/>
    <p:sldId id="330" r:id="rId25"/>
    <p:sldId id="319" r:id="rId26"/>
    <p:sldId id="320" r:id="rId27"/>
    <p:sldId id="305" r:id="rId28"/>
    <p:sldId id="323" r:id="rId29"/>
    <p:sldId id="324" r:id="rId30"/>
    <p:sldId id="314" r:id="rId31"/>
    <p:sldId id="321" r:id="rId32"/>
    <p:sldId id="333" r:id="rId33"/>
    <p:sldId id="334" r:id="rId34"/>
    <p:sldId id="339" r:id="rId35"/>
    <p:sldId id="340" r:id="rId36"/>
    <p:sldId id="342" r:id="rId37"/>
    <p:sldId id="343" r:id="rId38"/>
    <p:sldId id="344" r:id="rId39"/>
    <p:sldId id="345" r:id="rId40"/>
    <p:sldId id="346" r:id="rId41"/>
    <p:sldId id="347" r:id="rId42"/>
    <p:sldId id="348" r:id="rId43"/>
    <p:sldId id="349" r:id="rId44"/>
    <p:sldId id="350" r:id="rId45"/>
    <p:sldId id="351" r:id="rId46"/>
    <p:sldId id="352" r:id="rId47"/>
    <p:sldId id="353" r:id="rId48"/>
    <p:sldId id="355" r:id="rId49"/>
    <p:sldId id="358" r:id="rId50"/>
    <p:sldId id="341" r:id="rId51"/>
    <p:sldId id="354" r:id="rId52"/>
    <p:sldId id="356" r:id="rId53"/>
    <p:sldId id="357" r:id="rId54"/>
    <p:sldId id="316" r:id="rId55"/>
    <p:sldId id="317" r:id="rId5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760000"/>
    <a:srgbClr val="A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500" autoAdjust="0"/>
    <p:restoredTop sz="97166" autoAdjust="0"/>
  </p:normalViewPr>
  <p:slideViewPr>
    <p:cSldViewPr snapToGrid="0">
      <p:cViewPr>
        <p:scale>
          <a:sx n="140" d="100"/>
          <a:sy n="140" d="100"/>
        </p:scale>
        <p:origin x="-2640" y="-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081F53-ABDD-4AEB-A072-5829F6A8FEEB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25447BC-51BB-411D-BBBA-AF807F981749}">
      <dgm:prSet phldrT="[Текст]"/>
      <dgm:spPr>
        <a:solidFill>
          <a:schemeClr val="bg2">
            <a:lumMod val="20000"/>
            <a:lumOff val="80000"/>
          </a:schemeClr>
        </a:solidFill>
      </dgm:spPr>
      <dgm:t>
        <a:bodyPr/>
        <a:lstStyle/>
        <a:p>
          <a:r>
            <a:rPr lang="ru-RU" b="1" i="1" dirty="0" smtClean="0">
              <a:solidFill>
                <a:schemeClr val="bg2"/>
              </a:solidFill>
              <a:effectLst/>
              <a:latin typeface="+mn-lt"/>
            </a:rPr>
            <a:t>Дружинина Н.Л.-1 квалификационная категория</a:t>
          </a:r>
          <a:endParaRPr lang="ru-RU" i="1" dirty="0">
            <a:solidFill>
              <a:schemeClr val="bg2"/>
            </a:solidFill>
            <a:effectLst/>
            <a:latin typeface="+mn-lt"/>
          </a:endParaRPr>
        </a:p>
      </dgm:t>
    </dgm:pt>
    <dgm:pt modelId="{F3DC9699-E7DA-48E7-95AC-D0DC83EFB442}" type="parTrans" cxnId="{F2155A69-4987-4C85-80BC-AD264BA9602E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5BFABD3-1051-41CB-B5AB-A32E75F4E8D5}" type="sibTrans" cxnId="{F2155A69-4987-4C85-80BC-AD264BA9602E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22F393C-B37A-4D6B-93C1-5DCB80C46273}">
      <dgm:prSet phldrT="[Текст]"/>
      <dgm:spPr>
        <a:solidFill>
          <a:schemeClr val="bg2">
            <a:lumMod val="20000"/>
            <a:lumOff val="80000"/>
          </a:schemeClr>
        </a:solidFill>
      </dgm:spPr>
      <dgm:t>
        <a:bodyPr/>
        <a:lstStyle/>
        <a:p>
          <a:r>
            <a:rPr lang="ru-RU" b="1" i="1" dirty="0" smtClean="0">
              <a:solidFill>
                <a:schemeClr val="bg2"/>
              </a:solidFill>
              <a:effectLst/>
              <a:latin typeface="+mn-lt"/>
            </a:rPr>
            <a:t>Зайцева Т.Л. - 1 квалификационная категория</a:t>
          </a:r>
          <a:endParaRPr lang="ru-RU" b="1" i="1" dirty="0">
            <a:solidFill>
              <a:schemeClr val="bg2"/>
            </a:solidFill>
            <a:effectLst/>
            <a:latin typeface="+mn-lt"/>
          </a:endParaRPr>
        </a:p>
      </dgm:t>
    </dgm:pt>
    <dgm:pt modelId="{D000F96F-B702-4789-A979-906D9EF9BAC0}" type="parTrans" cxnId="{5A6B4173-6E81-4701-BE64-72391D3DD2DC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F6E6329-DC61-484F-B062-66F4C4F4A370}" type="sibTrans" cxnId="{5A6B4173-6E81-4701-BE64-72391D3DD2DC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943C7B-765D-4636-A70F-CDD047C8693E}">
      <dgm:prSet phldrT="[Текст]"/>
      <dgm:spPr>
        <a:solidFill>
          <a:schemeClr val="bg2">
            <a:lumMod val="20000"/>
            <a:lumOff val="80000"/>
          </a:schemeClr>
        </a:solidFill>
      </dgm:spPr>
      <dgm:t>
        <a:bodyPr/>
        <a:lstStyle/>
        <a:p>
          <a:r>
            <a:rPr lang="ru-RU" b="1" i="1" dirty="0" err="1" smtClean="0">
              <a:solidFill>
                <a:schemeClr val="bg2"/>
              </a:solidFill>
              <a:effectLst/>
              <a:latin typeface="+mn-lt"/>
            </a:rPr>
            <a:t>Кондратова</a:t>
          </a:r>
          <a:r>
            <a:rPr lang="ru-RU" b="1" i="1" dirty="0" smtClean="0">
              <a:solidFill>
                <a:schemeClr val="bg2"/>
              </a:solidFill>
              <a:effectLst/>
              <a:latin typeface="+mn-lt"/>
            </a:rPr>
            <a:t> Н.А.-1 квалификационная категория</a:t>
          </a:r>
          <a:endParaRPr lang="ru-RU" b="1" i="1" dirty="0">
            <a:solidFill>
              <a:schemeClr val="bg2"/>
            </a:solidFill>
            <a:effectLst/>
            <a:latin typeface="+mn-lt"/>
          </a:endParaRPr>
        </a:p>
      </dgm:t>
    </dgm:pt>
    <dgm:pt modelId="{67BF94D3-4950-43F4-9904-1AB58529F9C4}" type="parTrans" cxnId="{AFF6F84E-5866-4197-848D-DEC718C0BAA3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9366594-CAF4-4DAF-872D-1637CFBC6C99}" type="sibTrans" cxnId="{AFF6F84E-5866-4197-848D-DEC718C0BAA3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36B242-EB7B-4F3D-887F-14BAF7E3716A}">
      <dgm:prSet phldrT="[Текст]"/>
      <dgm:spPr>
        <a:solidFill>
          <a:schemeClr val="bg2">
            <a:lumMod val="20000"/>
            <a:lumOff val="80000"/>
          </a:schemeClr>
        </a:solidFill>
      </dgm:spPr>
      <dgm:t>
        <a:bodyPr/>
        <a:lstStyle/>
        <a:p>
          <a:r>
            <a:rPr lang="ru-RU" b="1" i="1" dirty="0" smtClean="0">
              <a:solidFill>
                <a:schemeClr val="bg2"/>
              </a:solidFill>
              <a:effectLst/>
              <a:latin typeface="+mn-lt"/>
            </a:rPr>
            <a:t>Титова М.В. -  1 квалификационная категория</a:t>
          </a:r>
          <a:endParaRPr lang="ru-RU" b="1" i="1" dirty="0">
            <a:solidFill>
              <a:schemeClr val="bg2"/>
            </a:solidFill>
            <a:effectLst/>
            <a:latin typeface="+mn-lt"/>
          </a:endParaRPr>
        </a:p>
      </dgm:t>
    </dgm:pt>
    <dgm:pt modelId="{6AF126C2-BAA4-4198-84F5-0AB4AF993189}" type="parTrans" cxnId="{E378A6A4-C3A3-4286-B91F-277B4D1DBBC8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BA9B1DB-362F-44C9-8193-6A13D1A9542F}" type="sibTrans" cxnId="{E378A6A4-C3A3-4286-B91F-277B4D1DBBC8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F7D76B-60FE-49FB-945C-FF32B04AB957}">
      <dgm:prSet phldrT="[Текст]"/>
      <dgm:spPr>
        <a:solidFill>
          <a:schemeClr val="bg2">
            <a:lumMod val="20000"/>
            <a:lumOff val="80000"/>
          </a:schemeClr>
        </a:solidFill>
      </dgm:spPr>
      <dgm:t>
        <a:bodyPr/>
        <a:lstStyle/>
        <a:p>
          <a:r>
            <a:rPr lang="ru-RU" b="1" i="1" dirty="0" smtClean="0">
              <a:solidFill>
                <a:schemeClr val="bg2"/>
              </a:solidFill>
              <a:effectLst/>
              <a:latin typeface="+mn-lt"/>
            </a:rPr>
            <a:t>Ермакова И.В.-  1 квалификационная категория</a:t>
          </a:r>
          <a:endParaRPr lang="ru-RU" b="1" i="1" dirty="0">
            <a:solidFill>
              <a:schemeClr val="bg2"/>
            </a:solidFill>
            <a:effectLst/>
            <a:latin typeface="+mn-lt"/>
          </a:endParaRPr>
        </a:p>
      </dgm:t>
    </dgm:pt>
    <dgm:pt modelId="{66E046E2-D40F-452C-892C-51909571F36D}" type="parTrans" cxnId="{C8574E54-362B-4186-A9DD-2B3757179BAD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70FB96-ABFD-4BED-8C6A-45C1EA5C43AC}" type="sibTrans" cxnId="{C8574E54-362B-4186-A9DD-2B3757179BAD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549C6E-4A55-4E45-A26E-EB36EDC12273}">
      <dgm:prSet phldrT="[Текст]"/>
      <dgm:spPr>
        <a:solidFill>
          <a:schemeClr val="bg2">
            <a:lumMod val="20000"/>
            <a:lumOff val="80000"/>
          </a:schemeClr>
        </a:solidFill>
      </dgm:spPr>
      <dgm:t>
        <a:bodyPr/>
        <a:lstStyle/>
        <a:p>
          <a:r>
            <a:rPr lang="ru-RU" b="1" i="1" dirty="0" smtClean="0">
              <a:solidFill>
                <a:schemeClr val="bg2"/>
              </a:solidFill>
              <a:effectLst/>
              <a:latin typeface="+mn-lt"/>
            </a:rPr>
            <a:t>Смирнова Л.Г.- 1 квалификационная категория</a:t>
          </a:r>
          <a:endParaRPr lang="ru-RU" b="1" i="1" dirty="0">
            <a:solidFill>
              <a:schemeClr val="bg2"/>
            </a:solidFill>
            <a:effectLst/>
            <a:latin typeface="+mn-lt"/>
          </a:endParaRPr>
        </a:p>
      </dgm:t>
    </dgm:pt>
    <dgm:pt modelId="{20D70693-1027-4403-A376-2EA976A39A2D}" type="parTrans" cxnId="{77876FAE-DA49-470F-B5E4-03F234622C04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0C09F3-9BE7-4AD9-AC3E-9C77C0368550}" type="sibTrans" cxnId="{77876FAE-DA49-470F-B5E4-03F234622C04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7FBE985-73CC-41CE-A41F-D6E9023E91B4}">
      <dgm:prSet phldrT="[Текст]"/>
      <dgm:spPr>
        <a:solidFill>
          <a:schemeClr val="bg2">
            <a:lumMod val="20000"/>
            <a:lumOff val="80000"/>
          </a:schemeClr>
        </a:solidFill>
      </dgm:spPr>
      <dgm:t>
        <a:bodyPr/>
        <a:lstStyle/>
        <a:p>
          <a:r>
            <a:rPr lang="ru-RU" b="1" i="1" dirty="0" smtClean="0">
              <a:solidFill>
                <a:schemeClr val="bg2"/>
              </a:solidFill>
              <a:effectLst/>
              <a:latin typeface="+mn-lt"/>
            </a:rPr>
            <a:t>Тарасова И.С.- высшая квалификационная категория</a:t>
          </a:r>
          <a:endParaRPr lang="ru-RU" b="1" i="1" dirty="0">
            <a:solidFill>
              <a:schemeClr val="bg2"/>
            </a:solidFill>
            <a:effectLst/>
            <a:latin typeface="+mn-lt"/>
          </a:endParaRPr>
        </a:p>
      </dgm:t>
    </dgm:pt>
    <dgm:pt modelId="{1C8A6643-33F7-4932-89FB-D63F51062364}" type="parTrans" cxnId="{D80978B5-FA62-4567-86BE-707B2908CD0C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2037FD-C316-4839-9BD3-DEEADD12B989}" type="sibTrans" cxnId="{D80978B5-FA62-4567-86BE-707B2908CD0C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AA93D1-7C3F-45B7-B05B-58BF3532B134}" type="pres">
      <dgm:prSet presAssocID="{BC081F53-ABDD-4AEB-A072-5829F6A8FEE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3F0D64-F3AC-4ED8-8D67-BD4F49DD6B83}" type="pres">
      <dgm:prSet presAssocID="{B25447BC-51BB-411D-BBBA-AF807F981749}" presName="parentLin" presStyleCnt="0"/>
      <dgm:spPr/>
    </dgm:pt>
    <dgm:pt modelId="{6C7CD080-4708-4265-A085-06F3C9A2F6F7}" type="pres">
      <dgm:prSet presAssocID="{B25447BC-51BB-411D-BBBA-AF807F981749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08878BAB-C16C-4F29-8816-4CA074345AC4}" type="pres">
      <dgm:prSet presAssocID="{B25447BC-51BB-411D-BBBA-AF807F981749}" presName="parentText" presStyleLbl="node1" presStyleIdx="0" presStyleCnt="7" custScaleX="995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73004A-80F1-4C66-B6DA-02C404926FB8}" type="pres">
      <dgm:prSet presAssocID="{B25447BC-51BB-411D-BBBA-AF807F981749}" presName="negativeSpace" presStyleCnt="0"/>
      <dgm:spPr/>
    </dgm:pt>
    <dgm:pt modelId="{34963127-4B9F-48BD-A084-910709368AE9}" type="pres">
      <dgm:prSet presAssocID="{B25447BC-51BB-411D-BBBA-AF807F981749}" presName="childText" presStyleLbl="conFgAcc1" presStyleIdx="0" presStyleCnt="7">
        <dgm:presLayoutVars>
          <dgm:bulletEnabled val="1"/>
        </dgm:presLayoutVars>
      </dgm:prSet>
      <dgm:spPr/>
    </dgm:pt>
    <dgm:pt modelId="{99997F8D-367F-46C3-AF26-93A14B17083D}" type="pres">
      <dgm:prSet presAssocID="{35BFABD3-1051-41CB-B5AB-A32E75F4E8D5}" presName="spaceBetweenRectangles" presStyleCnt="0"/>
      <dgm:spPr/>
    </dgm:pt>
    <dgm:pt modelId="{336A3BD4-B064-4CA5-9F32-4943E88F1A88}" type="pres">
      <dgm:prSet presAssocID="{E22F393C-B37A-4D6B-93C1-5DCB80C46273}" presName="parentLin" presStyleCnt="0"/>
      <dgm:spPr/>
    </dgm:pt>
    <dgm:pt modelId="{F0455EC3-9AD9-463D-A31C-1BDF9F233086}" type="pres">
      <dgm:prSet presAssocID="{E22F393C-B37A-4D6B-93C1-5DCB80C46273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7BF67705-0C48-4DDC-BC8F-FFE5CAD793F0}" type="pres">
      <dgm:prSet presAssocID="{E22F393C-B37A-4D6B-93C1-5DCB80C46273}" presName="parentText" presStyleLbl="node1" presStyleIdx="1" presStyleCnt="7" custScaleX="98199" custLinFactNeighborX="9547" custLinFactNeighborY="9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0A6D19-ECEC-496A-BF63-21F10111D19C}" type="pres">
      <dgm:prSet presAssocID="{E22F393C-B37A-4D6B-93C1-5DCB80C46273}" presName="negativeSpace" presStyleCnt="0"/>
      <dgm:spPr/>
    </dgm:pt>
    <dgm:pt modelId="{7E0CD5BF-5BDC-4ACE-99CF-929C4F4044FD}" type="pres">
      <dgm:prSet presAssocID="{E22F393C-B37A-4D6B-93C1-5DCB80C46273}" presName="childText" presStyleLbl="conFgAcc1" presStyleIdx="1" presStyleCnt="7">
        <dgm:presLayoutVars>
          <dgm:bulletEnabled val="1"/>
        </dgm:presLayoutVars>
      </dgm:prSet>
      <dgm:spPr/>
    </dgm:pt>
    <dgm:pt modelId="{3C8F2877-C682-425D-8B65-5BCFEE9DF660}" type="pres">
      <dgm:prSet presAssocID="{6F6E6329-DC61-484F-B062-66F4C4F4A370}" presName="spaceBetweenRectangles" presStyleCnt="0"/>
      <dgm:spPr/>
    </dgm:pt>
    <dgm:pt modelId="{792F4A31-15E7-4BEA-ABB4-E32260AD52DD}" type="pres">
      <dgm:prSet presAssocID="{6C943C7B-765D-4636-A70F-CDD047C8693E}" presName="parentLin" presStyleCnt="0"/>
      <dgm:spPr/>
    </dgm:pt>
    <dgm:pt modelId="{7EB70EEB-0C71-4BCD-9BDB-0EB377EC21F2}" type="pres">
      <dgm:prSet presAssocID="{6C943C7B-765D-4636-A70F-CDD047C8693E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E1283D87-D749-4C3F-81B0-40B9350700B0}" type="pres">
      <dgm:prSet presAssocID="{6C943C7B-765D-4636-A70F-CDD047C8693E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726A62-502B-4464-A29A-AC15EB40D0F9}" type="pres">
      <dgm:prSet presAssocID="{6C943C7B-765D-4636-A70F-CDD047C8693E}" presName="negativeSpace" presStyleCnt="0"/>
      <dgm:spPr/>
    </dgm:pt>
    <dgm:pt modelId="{36BFCD8D-8025-47F2-975C-20319098454D}" type="pres">
      <dgm:prSet presAssocID="{6C943C7B-765D-4636-A70F-CDD047C8693E}" presName="childText" presStyleLbl="conFgAcc1" presStyleIdx="2" presStyleCnt="7">
        <dgm:presLayoutVars>
          <dgm:bulletEnabled val="1"/>
        </dgm:presLayoutVars>
      </dgm:prSet>
      <dgm:spPr/>
    </dgm:pt>
    <dgm:pt modelId="{31CE4FE4-226F-4CC6-ACF9-1C7F430226FF}" type="pres">
      <dgm:prSet presAssocID="{99366594-CAF4-4DAF-872D-1637CFBC6C99}" presName="spaceBetweenRectangles" presStyleCnt="0"/>
      <dgm:spPr/>
    </dgm:pt>
    <dgm:pt modelId="{7E4FDE6F-1169-4147-AE19-5A78B9EC7389}" type="pres">
      <dgm:prSet presAssocID="{AB36B242-EB7B-4F3D-887F-14BAF7E3716A}" presName="parentLin" presStyleCnt="0"/>
      <dgm:spPr/>
    </dgm:pt>
    <dgm:pt modelId="{721EF97E-5173-4380-A8A0-2158DE7057DA}" type="pres">
      <dgm:prSet presAssocID="{AB36B242-EB7B-4F3D-887F-14BAF7E3716A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B2E973CB-E696-4ADE-93F3-2E2358563275}" type="pres">
      <dgm:prSet presAssocID="{AB36B242-EB7B-4F3D-887F-14BAF7E3716A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F90CF2-9DB3-4719-AC7E-21E5E860DDE7}" type="pres">
      <dgm:prSet presAssocID="{AB36B242-EB7B-4F3D-887F-14BAF7E3716A}" presName="negativeSpace" presStyleCnt="0"/>
      <dgm:spPr/>
    </dgm:pt>
    <dgm:pt modelId="{44D3FDC1-B814-4AFF-8BC0-05C990D6986D}" type="pres">
      <dgm:prSet presAssocID="{AB36B242-EB7B-4F3D-887F-14BAF7E3716A}" presName="childText" presStyleLbl="conFgAcc1" presStyleIdx="3" presStyleCnt="7">
        <dgm:presLayoutVars>
          <dgm:bulletEnabled val="1"/>
        </dgm:presLayoutVars>
      </dgm:prSet>
      <dgm:spPr/>
    </dgm:pt>
    <dgm:pt modelId="{1F22675F-2B8A-4C7E-A802-9EA05D5C01ED}" type="pres">
      <dgm:prSet presAssocID="{4BA9B1DB-362F-44C9-8193-6A13D1A9542F}" presName="spaceBetweenRectangles" presStyleCnt="0"/>
      <dgm:spPr/>
    </dgm:pt>
    <dgm:pt modelId="{A59EDD9A-831E-460C-9C26-71DB437E5F4A}" type="pres">
      <dgm:prSet presAssocID="{2A549C6E-4A55-4E45-A26E-EB36EDC12273}" presName="parentLin" presStyleCnt="0"/>
      <dgm:spPr/>
    </dgm:pt>
    <dgm:pt modelId="{DCB48504-46AB-4F6C-BAEF-B72D2845B1FA}" type="pres">
      <dgm:prSet presAssocID="{2A549C6E-4A55-4E45-A26E-EB36EDC12273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AEE70D01-44C4-42D5-8F42-5BDEEBC8A826}" type="pres">
      <dgm:prSet presAssocID="{2A549C6E-4A55-4E45-A26E-EB36EDC12273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6C2626-ECCB-4AFD-B91E-E2DFA132DED5}" type="pres">
      <dgm:prSet presAssocID="{2A549C6E-4A55-4E45-A26E-EB36EDC12273}" presName="negativeSpace" presStyleCnt="0"/>
      <dgm:spPr/>
    </dgm:pt>
    <dgm:pt modelId="{FB9B9DE2-8862-497C-B924-5C1DC986F200}" type="pres">
      <dgm:prSet presAssocID="{2A549C6E-4A55-4E45-A26E-EB36EDC12273}" presName="childText" presStyleLbl="conFgAcc1" presStyleIdx="4" presStyleCnt="7">
        <dgm:presLayoutVars>
          <dgm:bulletEnabled val="1"/>
        </dgm:presLayoutVars>
      </dgm:prSet>
      <dgm:spPr/>
    </dgm:pt>
    <dgm:pt modelId="{DBEAE2BF-44C5-436A-9778-A6C498BB7910}" type="pres">
      <dgm:prSet presAssocID="{800C09F3-9BE7-4AD9-AC3E-9C77C0368550}" presName="spaceBetweenRectangles" presStyleCnt="0"/>
      <dgm:spPr/>
    </dgm:pt>
    <dgm:pt modelId="{887473A1-385B-411F-93CA-CA5B1543C9C9}" type="pres">
      <dgm:prSet presAssocID="{67FBE985-73CC-41CE-A41F-D6E9023E91B4}" presName="parentLin" presStyleCnt="0"/>
      <dgm:spPr/>
    </dgm:pt>
    <dgm:pt modelId="{2F29A0A8-10BF-4B68-80C7-0734AA7EA007}" type="pres">
      <dgm:prSet presAssocID="{67FBE985-73CC-41CE-A41F-D6E9023E91B4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7DFCD387-E4DC-462B-9F8F-F6EDE373EA14}" type="pres">
      <dgm:prSet presAssocID="{67FBE985-73CC-41CE-A41F-D6E9023E91B4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A77CAB-3F3B-4C8F-8B1D-36C99FCA1D75}" type="pres">
      <dgm:prSet presAssocID="{67FBE985-73CC-41CE-A41F-D6E9023E91B4}" presName="negativeSpace" presStyleCnt="0"/>
      <dgm:spPr/>
    </dgm:pt>
    <dgm:pt modelId="{F5B26D20-A3B9-48BC-8038-40217264F306}" type="pres">
      <dgm:prSet presAssocID="{67FBE985-73CC-41CE-A41F-D6E9023E91B4}" presName="childText" presStyleLbl="conFgAcc1" presStyleIdx="5" presStyleCnt="7">
        <dgm:presLayoutVars>
          <dgm:bulletEnabled val="1"/>
        </dgm:presLayoutVars>
      </dgm:prSet>
      <dgm:spPr/>
    </dgm:pt>
    <dgm:pt modelId="{E1F6903C-344F-4C9C-9489-D9B1654614F5}" type="pres">
      <dgm:prSet presAssocID="{1F2037FD-C316-4839-9BD3-DEEADD12B989}" presName="spaceBetweenRectangles" presStyleCnt="0"/>
      <dgm:spPr/>
    </dgm:pt>
    <dgm:pt modelId="{6921FDA2-59AB-43E5-AC90-8C458961837E}" type="pres">
      <dgm:prSet presAssocID="{83F7D76B-60FE-49FB-945C-FF32B04AB957}" presName="parentLin" presStyleCnt="0"/>
      <dgm:spPr/>
    </dgm:pt>
    <dgm:pt modelId="{C49433B5-BA6B-481D-9476-E078123DCA7B}" type="pres">
      <dgm:prSet presAssocID="{83F7D76B-60FE-49FB-945C-FF32B04AB957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9EC5DE76-80FF-4B41-A7D4-DA2EBAB3D150}" type="pres">
      <dgm:prSet presAssocID="{83F7D76B-60FE-49FB-945C-FF32B04AB957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4B668D-4F60-47D4-9200-B8A008DB78F2}" type="pres">
      <dgm:prSet presAssocID="{83F7D76B-60FE-49FB-945C-FF32B04AB957}" presName="negativeSpace" presStyleCnt="0"/>
      <dgm:spPr/>
    </dgm:pt>
    <dgm:pt modelId="{ACD99DC3-6736-488E-B58A-D1105BE6664C}" type="pres">
      <dgm:prSet presAssocID="{83F7D76B-60FE-49FB-945C-FF32B04AB957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67D9EA8C-684A-4349-8C16-E459A64B9B0F}" type="presOf" srcId="{E22F393C-B37A-4D6B-93C1-5DCB80C46273}" destId="{7BF67705-0C48-4DDC-BC8F-FFE5CAD793F0}" srcOrd="1" destOrd="0" presId="urn:microsoft.com/office/officeart/2005/8/layout/list1"/>
    <dgm:cxn modelId="{5A6B4173-6E81-4701-BE64-72391D3DD2DC}" srcId="{BC081F53-ABDD-4AEB-A072-5829F6A8FEEB}" destId="{E22F393C-B37A-4D6B-93C1-5DCB80C46273}" srcOrd="1" destOrd="0" parTransId="{D000F96F-B702-4789-A979-906D9EF9BAC0}" sibTransId="{6F6E6329-DC61-484F-B062-66F4C4F4A370}"/>
    <dgm:cxn modelId="{D80978B5-FA62-4567-86BE-707B2908CD0C}" srcId="{BC081F53-ABDD-4AEB-A072-5829F6A8FEEB}" destId="{67FBE985-73CC-41CE-A41F-D6E9023E91B4}" srcOrd="5" destOrd="0" parTransId="{1C8A6643-33F7-4932-89FB-D63F51062364}" sibTransId="{1F2037FD-C316-4839-9BD3-DEEADD12B989}"/>
    <dgm:cxn modelId="{ECBEF1EC-4FC1-460C-8B24-0B9F517CC2BB}" type="presOf" srcId="{B25447BC-51BB-411D-BBBA-AF807F981749}" destId="{08878BAB-C16C-4F29-8816-4CA074345AC4}" srcOrd="1" destOrd="0" presId="urn:microsoft.com/office/officeart/2005/8/layout/list1"/>
    <dgm:cxn modelId="{34B9388B-370E-4A06-A125-4540DBD80DE7}" type="presOf" srcId="{83F7D76B-60FE-49FB-945C-FF32B04AB957}" destId="{C49433B5-BA6B-481D-9476-E078123DCA7B}" srcOrd="0" destOrd="0" presId="urn:microsoft.com/office/officeart/2005/8/layout/list1"/>
    <dgm:cxn modelId="{BFED5E60-7C5E-4449-A31D-AB79C50DA931}" type="presOf" srcId="{6C943C7B-765D-4636-A70F-CDD047C8693E}" destId="{E1283D87-D749-4C3F-81B0-40B9350700B0}" srcOrd="1" destOrd="0" presId="urn:microsoft.com/office/officeart/2005/8/layout/list1"/>
    <dgm:cxn modelId="{E378A6A4-C3A3-4286-B91F-277B4D1DBBC8}" srcId="{BC081F53-ABDD-4AEB-A072-5829F6A8FEEB}" destId="{AB36B242-EB7B-4F3D-887F-14BAF7E3716A}" srcOrd="3" destOrd="0" parTransId="{6AF126C2-BAA4-4198-84F5-0AB4AF993189}" sibTransId="{4BA9B1DB-362F-44C9-8193-6A13D1A9542F}"/>
    <dgm:cxn modelId="{047CEA0C-C80C-4AB5-8AEB-7510FFE909DC}" type="presOf" srcId="{AB36B242-EB7B-4F3D-887F-14BAF7E3716A}" destId="{B2E973CB-E696-4ADE-93F3-2E2358563275}" srcOrd="1" destOrd="0" presId="urn:microsoft.com/office/officeart/2005/8/layout/list1"/>
    <dgm:cxn modelId="{33334892-B299-4A78-A1C5-15238D5D4760}" type="presOf" srcId="{6C943C7B-765D-4636-A70F-CDD047C8693E}" destId="{7EB70EEB-0C71-4BCD-9BDB-0EB377EC21F2}" srcOrd="0" destOrd="0" presId="urn:microsoft.com/office/officeart/2005/8/layout/list1"/>
    <dgm:cxn modelId="{C8574E54-362B-4186-A9DD-2B3757179BAD}" srcId="{BC081F53-ABDD-4AEB-A072-5829F6A8FEEB}" destId="{83F7D76B-60FE-49FB-945C-FF32B04AB957}" srcOrd="6" destOrd="0" parTransId="{66E046E2-D40F-452C-892C-51909571F36D}" sibTransId="{AF70FB96-ABFD-4BED-8C6A-45C1EA5C43AC}"/>
    <dgm:cxn modelId="{1E1744CC-2BE6-4DDB-A8BA-9477907179A5}" type="presOf" srcId="{67FBE985-73CC-41CE-A41F-D6E9023E91B4}" destId="{7DFCD387-E4DC-462B-9F8F-F6EDE373EA14}" srcOrd="1" destOrd="0" presId="urn:microsoft.com/office/officeart/2005/8/layout/list1"/>
    <dgm:cxn modelId="{F2155A69-4987-4C85-80BC-AD264BA9602E}" srcId="{BC081F53-ABDD-4AEB-A072-5829F6A8FEEB}" destId="{B25447BC-51BB-411D-BBBA-AF807F981749}" srcOrd="0" destOrd="0" parTransId="{F3DC9699-E7DA-48E7-95AC-D0DC83EFB442}" sibTransId="{35BFABD3-1051-41CB-B5AB-A32E75F4E8D5}"/>
    <dgm:cxn modelId="{77876FAE-DA49-470F-B5E4-03F234622C04}" srcId="{BC081F53-ABDD-4AEB-A072-5829F6A8FEEB}" destId="{2A549C6E-4A55-4E45-A26E-EB36EDC12273}" srcOrd="4" destOrd="0" parTransId="{20D70693-1027-4403-A376-2EA976A39A2D}" sibTransId="{800C09F3-9BE7-4AD9-AC3E-9C77C0368550}"/>
    <dgm:cxn modelId="{AFF6F84E-5866-4197-848D-DEC718C0BAA3}" srcId="{BC081F53-ABDD-4AEB-A072-5829F6A8FEEB}" destId="{6C943C7B-765D-4636-A70F-CDD047C8693E}" srcOrd="2" destOrd="0" parTransId="{67BF94D3-4950-43F4-9904-1AB58529F9C4}" sibTransId="{99366594-CAF4-4DAF-872D-1637CFBC6C99}"/>
    <dgm:cxn modelId="{6F80D1D5-06CF-4D35-83D3-EE50EECE1FF7}" type="presOf" srcId="{2A549C6E-4A55-4E45-A26E-EB36EDC12273}" destId="{DCB48504-46AB-4F6C-BAEF-B72D2845B1FA}" srcOrd="0" destOrd="0" presId="urn:microsoft.com/office/officeart/2005/8/layout/list1"/>
    <dgm:cxn modelId="{224EE398-F331-4E82-861A-7FDAC337AF95}" type="presOf" srcId="{BC081F53-ABDD-4AEB-A072-5829F6A8FEEB}" destId="{36AA93D1-7C3F-45B7-B05B-58BF3532B134}" srcOrd="0" destOrd="0" presId="urn:microsoft.com/office/officeart/2005/8/layout/list1"/>
    <dgm:cxn modelId="{3BDD9E26-2F4D-4118-8A70-B7563391B502}" type="presOf" srcId="{83F7D76B-60FE-49FB-945C-FF32B04AB957}" destId="{9EC5DE76-80FF-4B41-A7D4-DA2EBAB3D150}" srcOrd="1" destOrd="0" presId="urn:microsoft.com/office/officeart/2005/8/layout/list1"/>
    <dgm:cxn modelId="{6C0D28C9-DE8E-4689-8EA1-DF7B33E9043A}" type="presOf" srcId="{AB36B242-EB7B-4F3D-887F-14BAF7E3716A}" destId="{721EF97E-5173-4380-A8A0-2158DE7057DA}" srcOrd="0" destOrd="0" presId="urn:microsoft.com/office/officeart/2005/8/layout/list1"/>
    <dgm:cxn modelId="{35391067-4911-4AEA-BE7E-C865925A80DA}" type="presOf" srcId="{B25447BC-51BB-411D-BBBA-AF807F981749}" destId="{6C7CD080-4708-4265-A085-06F3C9A2F6F7}" srcOrd="0" destOrd="0" presId="urn:microsoft.com/office/officeart/2005/8/layout/list1"/>
    <dgm:cxn modelId="{C0FC6746-1386-412C-AB66-24CDC49BA09C}" type="presOf" srcId="{E22F393C-B37A-4D6B-93C1-5DCB80C46273}" destId="{F0455EC3-9AD9-463D-A31C-1BDF9F233086}" srcOrd="0" destOrd="0" presId="urn:microsoft.com/office/officeart/2005/8/layout/list1"/>
    <dgm:cxn modelId="{6A4CF697-65B1-4E41-A629-933589029742}" type="presOf" srcId="{2A549C6E-4A55-4E45-A26E-EB36EDC12273}" destId="{AEE70D01-44C4-42D5-8F42-5BDEEBC8A826}" srcOrd="1" destOrd="0" presId="urn:microsoft.com/office/officeart/2005/8/layout/list1"/>
    <dgm:cxn modelId="{DB85FBF2-EE0F-4FDF-9D32-14F9D09B9B4D}" type="presOf" srcId="{67FBE985-73CC-41CE-A41F-D6E9023E91B4}" destId="{2F29A0A8-10BF-4B68-80C7-0734AA7EA007}" srcOrd="0" destOrd="0" presId="urn:microsoft.com/office/officeart/2005/8/layout/list1"/>
    <dgm:cxn modelId="{B24475CC-99EF-4FC2-8EA8-7F2E28E99217}" type="presParOf" srcId="{36AA93D1-7C3F-45B7-B05B-58BF3532B134}" destId="{5B3F0D64-F3AC-4ED8-8D67-BD4F49DD6B83}" srcOrd="0" destOrd="0" presId="urn:microsoft.com/office/officeart/2005/8/layout/list1"/>
    <dgm:cxn modelId="{1E18C64A-9660-40E8-BC4E-FCB125D08AA2}" type="presParOf" srcId="{5B3F0D64-F3AC-4ED8-8D67-BD4F49DD6B83}" destId="{6C7CD080-4708-4265-A085-06F3C9A2F6F7}" srcOrd="0" destOrd="0" presId="urn:microsoft.com/office/officeart/2005/8/layout/list1"/>
    <dgm:cxn modelId="{FCCC7C93-560E-4CB9-8C9D-61311A95E29A}" type="presParOf" srcId="{5B3F0D64-F3AC-4ED8-8D67-BD4F49DD6B83}" destId="{08878BAB-C16C-4F29-8816-4CA074345AC4}" srcOrd="1" destOrd="0" presId="urn:microsoft.com/office/officeart/2005/8/layout/list1"/>
    <dgm:cxn modelId="{FA78B834-8B25-4430-A0CE-705506CBE63D}" type="presParOf" srcId="{36AA93D1-7C3F-45B7-B05B-58BF3532B134}" destId="{0673004A-80F1-4C66-B6DA-02C404926FB8}" srcOrd="1" destOrd="0" presId="urn:microsoft.com/office/officeart/2005/8/layout/list1"/>
    <dgm:cxn modelId="{2FED658E-86DA-4EE5-87C1-1E022657CF01}" type="presParOf" srcId="{36AA93D1-7C3F-45B7-B05B-58BF3532B134}" destId="{34963127-4B9F-48BD-A084-910709368AE9}" srcOrd="2" destOrd="0" presId="urn:microsoft.com/office/officeart/2005/8/layout/list1"/>
    <dgm:cxn modelId="{77B92B40-51CA-4C56-A370-FECEC3C73E49}" type="presParOf" srcId="{36AA93D1-7C3F-45B7-B05B-58BF3532B134}" destId="{99997F8D-367F-46C3-AF26-93A14B17083D}" srcOrd="3" destOrd="0" presId="urn:microsoft.com/office/officeart/2005/8/layout/list1"/>
    <dgm:cxn modelId="{76D6030A-7B7E-4E44-B99B-B75A378AE83F}" type="presParOf" srcId="{36AA93D1-7C3F-45B7-B05B-58BF3532B134}" destId="{336A3BD4-B064-4CA5-9F32-4943E88F1A88}" srcOrd="4" destOrd="0" presId="urn:microsoft.com/office/officeart/2005/8/layout/list1"/>
    <dgm:cxn modelId="{C37489A9-85D7-4DE9-BBCE-5AEA9B29E732}" type="presParOf" srcId="{336A3BD4-B064-4CA5-9F32-4943E88F1A88}" destId="{F0455EC3-9AD9-463D-A31C-1BDF9F233086}" srcOrd="0" destOrd="0" presId="urn:microsoft.com/office/officeart/2005/8/layout/list1"/>
    <dgm:cxn modelId="{858FBE5C-0AEB-4891-8A86-6F57E93F5ED6}" type="presParOf" srcId="{336A3BD4-B064-4CA5-9F32-4943E88F1A88}" destId="{7BF67705-0C48-4DDC-BC8F-FFE5CAD793F0}" srcOrd="1" destOrd="0" presId="urn:microsoft.com/office/officeart/2005/8/layout/list1"/>
    <dgm:cxn modelId="{83AA37B0-5B44-4B5F-BD7A-4BB64163DAED}" type="presParOf" srcId="{36AA93D1-7C3F-45B7-B05B-58BF3532B134}" destId="{390A6D19-ECEC-496A-BF63-21F10111D19C}" srcOrd="5" destOrd="0" presId="urn:microsoft.com/office/officeart/2005/8/layout/list1"/>
    <dgm:cxn modelId="{FCFEDA81-3F22-4949-A883-0D49654D69BD}" type="presParOf" srcId="{36AA93D1-7C3F-45B7-B05B-58BF3532B134}" destId="{7E0CD5BF-5BDC-4ACE-99CF-929C4F4044FD}" srcOrd="6" destOrd="0" presId="urn:microsoft.com/office/officeart/2005/8/layout/list1"/>
    <dgm:cxn modelId="{4D50C1F3-10FF-46C6-BDC0-7501ABF67C7F}" type="presParOf" srcId="{36AA93D1-7C3F-45B7-B05B-58BF3532B134}" destId="{3C8F2877-C682-425D-8B65-5BCFEE9DF660}" srcOrd="7" destOrd="0" presId="urn:microsoft.com/office/officeart/2005/8/layout/list1"/>
    <dgm:cxn modelId="{B23A6F47-8148-4442-AA15-07B40C594737}" type="presParOf" srcId="{36AA93D1-7C3F-45B7-B05B-58BF3532B134}" destId="{792F4A31-15E7-4BEA-ABB4-E32260AD52DD}" srcOrd="8" destOrd="0" presId="urn:microsoft.com/office/officeart/2005/8/layout/list1"/>
    <dgm:cxn modelId="{B38A6D4F-E8EC-4E5C-92B5-AB625F260DC5}" type="presParOf" srcId="{792F4A31-15E7-4BEA-ABB4-E32260AD52DD}" destId="{7EB70EEB-0C71-4BCD-9BDB-0EB377EC21F2}" srcOrd="0" destOrd="0" presId="urn:microsoft.com/office/officeart/2005/8/layout/list1"/>
    <dgm:cxn modelId="{A0EF757A-45AA-42B1-ACA0-B4107E310492}" type="presParOf" srcId="{792F4A31-15E7-4BEA-ABB4-E32260AD52DD}" destId="{E1283D87-D749-4C3F-81B0-40B9350700B0}" srcOrd="1" destOrd="0" presId="urn:microsoft.com/office/officeart/2005/8/layout/list1"/>
    <dgm:cxn modelId="{70FB3B24-7131-4D90-A0D8-11F60BCC6A06}" type="presParOf" srcId="{36AA93D1-7C3F-45B7-B05B-58BF3532B134}" destId="{6C726A62-502B-4464-A29A-AC15EB40D0F9}" srcOrd="9" destOrd="0" presId="urn:microsoft.com/office/officeart/2005/8/layout/list1"/>
    <dgm:cxn modelId="{B22D5F67-20CE-47EA-B50F-1A4EFE76FFC7}" type="presParOf" srcId="{36AA93D1-7C3F-45B7-B05B-58BF3532B134}" destId="{36BFCD8D-8025-47F2-975C-20319098454D}" srcOrd="10" destOrd="0" presId="urn:microsoft.com/office/officeart/2005/8/layout/list1"/>
    <dgm:cxn modelId="{8E0889DB-6E2A-4CA2-B6F3-864E7B9DBA08}" type="presParOf" srcId="{36AA93D1-7C3F-45B7-B05B-58BF3532B134}" destId="{31CE4FE4-226F-4CC6-ACF9-1C7F430226FF}" srcOrd="11" destOrd="0" presId="urn:microsoft.com/office/officeart/2005/8/layout/list1"/>
    <dgm:cxn modelId="{37A84E38-CC90-4511-BB3D-7F9AB4D2A647}" type="presParOf" srcId="{36AA93D1-7C3F-45B7-B05B-58BF3532B134}" destId="{7E4FDE6F-1169-4147-AE19-5A78B9EC7389}" srcOrd="12" destOrd="0" presId="urn:microsoft.com/office/officeart/2005/8/layout/list1"/>
    <dgm:cxn modelId="{700523E6-33BF-4E80-93F4-A0D184859E69}" type="presParOf" srcId="{7E4FDE6F-1169-4147-AE19-5A78B9EC7389}" destId="{721EF97E-5173-4380-A8A0-2158DE7057DA}" srcOrd="0" destOrd="0" presId="urn:microsoft.com/office/officeart/2005/8/layout/list1"/>
    <dgm:cxn modelId="{FDEB669E-5F35-429F-8CAA-866099F5506B}" type="presParOf" srcId="{7E4FDE6F-1169-4147-AE19-5A78B9EC7389}" destId="{B2E973CB-E696-4ADE-93F3-2E2358563275}" srcOrd="1" destOrd="0" presId="urn:microsoft.com/office/officeart/2005/8/layout/list1"/>
    <dgm:cxn modelId="{26DAD3B5-4267-4B42-91A1-56D4744AAAF8}" type="presParOf" srcId="{36AA93D1-7C3F-45B7-B05B-58BF3532B134}" destId="{29F90CF2-9DB3-4719-AC7E-21E5E860DDE7}" srcOrd="13" destOrd="0" presId="urn:microsoft.com/office/officeart/2005/8/layout/list1"/>
    <dgm:cxn modelId="{61366B8C-B12C-40D9-B783-147CC1592AC7}" type="presParOf" srcId="{36AA93D1-7C3F-45B7-B05B-58BF3532B134}" destId="{44D3FDC1-B814-4AFF-8BC0-05C990D6986D}" srcOrd="14" destOrd="0" presId="urn:microsoft.com/office/officeart/2005/8/layout/list1"/>
    <dgm:cxn modelId="{C533651F-4361-415A-BD39-00387EBBFC8C}" type="presParOf" srcId="{36AA93D1-7C3F-45B7-B05B-58BF3532B134}" destId="{1F22675F-2B8A-4C7E-A802-9EA05D5C01ED}" srcOrd="15" destOrd="0" presId="urn:microsoft.com/office/officeart/2005/8/layout/list1"/>
    <dgm:cxn modelId="{51F664F1-15EE-47D8-8D78-DA8AE755B53D}" type="presParOf" srcId="{36AA93D1-7C3F-45B7-B05B-58BF3532B134}" destId="{A59EDD9A-831E-460C-9C26-71DB437E5F4A}" srcOrd="16" destOrd="0" presId="urn:microsoft.com/office/officeart/2005/8/layout/list1"/>
    <dgm:cxn modelId="{FC5CD219-FE2A-44E0-814E-37E9A2CE1631}" type="presParOf" srcId="{A59EDD9A-831E-460C-9C26-71DB437E5F4A}" destId="{DCB48504-46AB-4F6C-BAEF-B72D2845B1FA}" srcOrd="0" destOrd="0" presId="urn:microsoft.com/office/officeart/2005/8/layout/list1"/>
    <dgm:cxn modelId="{D2E4309B-68E4-4C43-9E1D-B2EFBFE23195}" type="presParOf" srcId="{A59EDD9A-831E-460C-9C26-71DB437E5F4A}" destId="{AEE70D01-44C4-42D5-8F42-5BDEEBC8A826}" srcOrd="1" destOrd="0" presId="urn:microsoft.com/office/officeart/2005/8/layout/list1"/>
    <dgm:cxn modelId="{D9FD3985-9647-456E-BD7A-DA1CD7DB204A}" type="presParOf" srcId="{36AA93D1-7C3F-45B7-B05B-58BF3532B134}" destId="{F26C2626-ECCB-4AFD-B91E-E2DFA132DED5}" srcOrd="17" destOrd="0" presId="urn:microsoft.com/office/officeart/2005/8/layout/list1"/>
    <dgm:cxn modelId="{F099F9AC-C7AE-4B67-97B3-712396B2B904}" type="presParOf" srcId="{36AA93D1-7C3F-45B7-B05B-58BF3532B134}" destId="{FB9B9DE2-8862-497C-B924-5C1DC986F200}" srcOrd="18" destOrd="0" presId="urn:microsoft.com/office/officeart/2005/8/layout/list1"/>
    <dgm:cxn modelId="{5F7AED1A-C57F-48B7-9AFF-2800C51A08CA}" type="presParOf" srcId="{36AA93D1-7C3F-45B7-B05B-58BF3532B134}" destId="{DBEAE2BF-44C5-436A-9778-A6C498BB7910}" srcOrd="19" destOrd="0" presId="urn:microsoft.com/office/officeart/2005/8/layout/list1"/>
    <dgm:cxn modelId="{280378A7-60DA-4C26-8F3B-71D4FB7C94DD}" type="presParOf" srcId="{36AA93D1-7C3F-45B7-B05B-58BF3532B134}" destId="{887473A1-385B-411F-93CA-CA5B1543C9C9}" srcOrd="20" destOrd="0" presId="urn:microsoft.com/office/officeart/2005/8/layout/list1"/>
    <dgm:cxn modelId="{1DB5B853-F6FD-4F52-82F8-CDD9AC727471}" type="presParOf" srcId="{887473A1-385B-411F-93CA-CA5B1543C9C9}" destId="{2F29A0A8-10BF-4B68-80C7-0734AA7EA007}" srcOrd="0" destOrd="0" presId="urn:microsoft.com/office/officeart/2005/8/layout/list1"/>
    <dgm:cxn modelId="{6207981D-A127-442D-8141-8F20B17B3997}" type="presParOf" srcId="{887473A1-385B-411F-93CA-CA5B1543C9C9}" destId="{7DFCD387-E4DC-462B-9F8F-F6EDE373EA14}" srcOrd="1" destOrd="0" presId="urn:microsoft.com/office/officeart/2005/8/layout/list1"/>
    <dgm:cxn modelId="{6871B421-1E76-44B7-9878-F6B1D738CC90}" type="presParOf" srcId="{36AA93D1-7C3F-45B7-B05B-58BF3532B134}" destId="{E0A77CAB-3F3B-4C8F-8B1D-36C99FCA1D75}" srcOrd="21" destOrd="0" presId="urn:microsoft.com/office/officeart/2005/8/layout/list1"/>
    <dgm:cxn modelId="{A3D4291E-20BB-45DC-AF3C-68C3043A834E}" type="presParOf" srcId="{36AA93D1-7C3F-45B7-B05B-58BF3532B134}" destId="{F5B26D20-A3B9-48BC-8038-40217264F306}" srcOrd="22" destOrd="0" presId="urn:microsoft.com/office/officeart/2005/8/layout/list1"/>
    <dgm:cxn modelId="{1430DCD2-875D-4ED3-9C49-B2A07118282E}" type="presParOf" srcId="{36AA93D1-7C3F-45B7-B05B-58BF3532B134}" destId="{E1F6903C-344F-4C9C-9489-D9B1654614F5}" srcOrd="23" destOrd="0" presId="urn:microsoft.com/office/officeart/2005/8/layout/list1"/>
    <dgm:cxn modelId="{335987DE-8ED2-43B7-B77A-F142A16528A7}" type="presParOf" srcId="{36AA93D1-7C3F-45B7-B05B-58BF3532B134}" destId="{6921FDA2-59AB-43E5-AC90-8C458961837E}" srcOrd="24" destOrd="0" presId="urn:microsoft.com/office/officeart/2005/8/layout/list1"/>
    <dgm:cxn modelId="{4E551A04-6684-465D-AEDC-E0C9BF9FEFA1}" type="presParOf" srcId="{6921FDA2-59AB-43E5-AC90-8C458961837E}" destId="{C49433B5-BA6B-481D-9476-E078123DCA7B}" srcOrd="0" destOrd="0" presId="urn:microsoft.com/office/officeart/2005/8/layout/list1"/>
    <dgm:cxn modelId="{D0565CEE-FFB1-47BB-8FE4-6550BE6DA824}" type="presParOf" srcId="{6921FDA2-59AB-43E5-AC90-8C458961837E}" destId="{9EC5DE76-80FF-4B41-A7D4-DA2EBAB3D150}" srcOrd="1" destOrd="0" presId="urn:microsoft.com/office/officeart/2005/8/layout/list1"/>
    <dgm:cxn modelId="{465FE141-4BDC-4A43-A95C-67F6D27AD9A9}" type="presParOf" srcId="{36AA93D1-7C3F-45B7-B05B-58BF3532B134}" destId="{FC4B668D-4F60-47D4-9200-B8A008DB78F2}" srcOrd="25" destOrd="0" presId="urn:microsoft.com/office/officeart/2005/8/layout/list1"/>
    <dgm:cxn modelId="{86F1A608-3B75-4659-9AE9-F7235CF47603}" type="presParOf" srcId="{36AA93D1-7C3F-45B7-B05B-58BF3532B134}" destId="{ACD99DC3-6736-488E-B58A-D1105BE6664C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963127-4B9F-48BD-A084-910709368AE9}">
      <dsp:nvSpPr>
        <dsp:cNvPr id="0" name=""/>
        <dsp:cNvSpPr/>
      </dsp:nvSpPr>
      <dsp:spPr>
        <a:xfrm>
          <a:off x="0" y="301171"/>
          <a:ext cx="6926317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8878BAB-C16C-4F29-8816-4CA074345AC4}">
      <dsp:nvSpPr>
        <dsp:cNvPr id="0" name=""/>
        <dsp:cNvSpPr/>
      </dsp:nvSpPr>
      <dsp:spPr>
        <a:xfrm>
          <a:off x="346315" y="50251"/>
          <a:ext cx="4824761" cy="501840"/>
        </a:xfrm>
        <a:prstGeom prst="roundRect">
          <a:avLst/>
        </a:prstGeom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259" tIns="0" rIns="183259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>
              <a:solidFill>
                <a:schemeClr val="bg2"/>
              </a:solidFill>
              <a:effectLst/>
              <a:latin typeface="+mn-lt"/>
            </a:rPr>
            <a:t>Дружинина Н.Л.-1 квалификационная категория</a:t>
          </a:r>
          <a:endParaRPr lang="ru-RU" sz="1700" i="1" kern="1200" dirty="0">
            <a:solidFill>
              <a:schemeClr val="bg2"/>
            </a:solidFill>
            <a:effectLst/>
            <a:latin typeface="+mn-lt"/>
          </a:endParaRPr>
        </a:p>
      </dsp:txBody>
      <dsp:txXfrm>
        <a:off x="370813" y="74749"/>
        <a:ext cx="4775765" cy="452844"/>
      </dsp:txXfrm>
    </dsp:sp>
    <dsp:sp modelId="{7E0CD5BF-5BDC-4ACE-99CF-929C4F4044FD}">
      <dsp:nvSpPr>
        <dsp:cNvPr id="0" name=""/>
        <dsp:cNvSpPr/>
      </dsp:nvSpPr>
      <dsp:spPr>
        <a:xfrm>
          <a:off x="0" y="1072291"/>
          <a:ext cx="6926317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BF67705-0C48-4DDC-BC8F-FFE5CAD793F0}">
      <dsp:nvSpPr>
        <dsp:cNvPr id="0" name=""/>
        <dsp:cNvSpPr/>
      </dsp:nvSpPr>
      <dsp:spPr>
        <a:xfrm>
          <a:off x="379378" y="870165"/>
          <a:ext cx="4761101" cy="501840"/>
        </a:xfrm>
        <a:prstGeom prst="roundRect">
          <a:avLst/>
        </a:prstGeom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259" tIns="0" rIns="183259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>
              <a:solidFill>
                <a:schemeClr val="bg2"/>
              </a:solidFill>
              <a:effectLst/>
              <a:latin typeface="+mn-lt"/>
            </a:rPr>
            <a:t>Зайцева Т.Л. - 1 квалификационная категория</a:t>
          </a:r>
          <a:endParaRPr lang="ru-RU" sz="1700" b="1" i="1" kern="1200" dirty="0">
            <a:solidFill>
              <a:schemeClr val="bg2"/>
            </a:solidFill>
            <a:effectLst/>
            <a:latin typeface="+mn-lt"/>
          </a:endParaRPr>
        </a:p>
      </dsp:txBody>
      <dsp:txXfrm>
        <a:off x="403876" y="894663"/>
        <a:ext cx="4712105" cy="452844"/>
      </dsp:txXfrm>
    </dsp:sp>
    <dsp:sp modelId="{36BFCD8D-8025-47F2-975C-20319098454D}">
      <dsp:nvSpPr>
        <dsp:cNvPr id="0" name=""/>
        <dsp:cNvSpPr/>
      </dsp:nvSpPr>
      <dsp:spPr>
        <a:xfrm>
          <a:off x="0" y="1843411"/>
          <a:ext cx="6926317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283D87-D749-4C3F-81B0-40B9350700B0}">
      <dsp:nvSpPr>
        <dsp:cNvPr id="0" name=""/>
        <dsp:cNvSpPr/>
      </dsp:nvSpPr>
      <dsp:spPr>
        <a:xfrm>
          <a:off x="346315" y="1592491"/>
          <a:ext cx="4848421" cy="501840"/>
        </a:xfrm>
        <a:prstGeom prst="roundRect">
          <a:avLst/>
        </a:prstGeom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259" tIns="0" rIns="183259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err="1" smtClean="0">
              <a:solidFill>
                <a:schemeClr val="bg2"/>
              </a:solidFill>
              <a:effectLst/>
              <a:latin typeface="+mn-lt"/>
            </a:rPr>
            <a:t>Кондратова</a:t>
          </a:r>
          <a:r>
            <a:rPr lang="ru-RU" sz="1700" b="1" i="1" kern="1200" dirty="0" smtClean="0">
              <a:solidFill>
                <a:schemeClr val="bg2"/>
              </a:solidFill>
              <a:effectLst/>
              <a:latin typeface="+mn-lt"/>
            </a:rPr>
            <a:t> Н.А.-1 квалификационная категория</a:t>
          </a:r>
          <a:endParaRPr lang="ru-RU" sz="1700" b="1" i="1" kern="1200" dirty="0">
            <a:solidFill>
              <a:schemeClr val="bg2"/>
            </a:solidFill>
            <a:effectLst/>
            <a:latin typeface="+mn-lt"/>
          </a:endParaRPr>
        </a:p>
      </dsp:txBody>
      <dsp:txXfrm>
        <a:off x="370813" y="1616989"/>
        <a:ext cx="4799425" cy="452844"/>
      </dsp:txXfrm>
    </dsp:sp>
    <dsp:sp modelId="{44D3FDC1-B814-4AFF-8BC0-05C990D6986D}">
      <dsp:nvSpPr>
        <dsp:cNvPr id="0" name=""/>
        <dsp:cNvSpPr/>
      </dsp:nvSpPr>
      <dsp:spPr>
        <a:xfrm>
          <a:off x="0" y="2614531"/>
          <a:ext cx="6926317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2E973CB-E696-4ADE-93F3-2E2358563275}">
      <dsp:nvSpPr>
        <dsp:cNvPr id="0" name=""/>
        <dsp:cNvSpPr/>
      </dsp:nvSpPr>
      <dsp:spPr>
        <a:xfrm>
          <a:off x="346315" y="2363611"/>
          <a:ext cx="4848421" cy="501840"/>
        </a:xfrm>
        <a:prstGeom prst="roundRect">
          <a:avLst/>
        </a:prstGeom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259" tIns="0" rIns="183259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>
              <a:solidFill>
                <a:schemeClr val="bg2"/>
              </a:solidFill>
              <a:effectLst/>
              <a:latin typeface="+mn-lt"/>
            </a:rPr>
            <a:t>Титова М.В. -  1 квалификационная категория</a:t>
          </a:r>
          <a:endParaRPr lang="ru-RU" sz="1700" b="1" i="1" kern="1200" dirty="0">
            <a:solidFill>
              <a:schemeClr val="bg2"/>
            </a:solidFill>
            <a:effectLst/>
            <a:latin typeface="+mn-lt"/>
          </a:endParaRPr>
        </a:p>
      </dsp:txBody>
      <dsp:txXfrm>
        <a:off x="370813" y="2388109"/>
        <a:ext cx="4799425" cy="452844"/>
      </dsp:txXfrm>
    </dsp:sp>
    <dsp:sp modelId="{FB9B9DE2-8862-497C-B924-5C1DC986F200}">
      <dsp:nvSpPr>
        <dsp:cNvPr id="0" name=""/>
        <dsp:cNvSpPr/>
      </dsp:nvSpPr>
      <dsp:spPr>
        <a:xfrm>
          <a:off x="0" y="3385652"/>
          <a:ext cx="6926317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EE70D01-44C4-42D5-8F42-5BDEEBC8A826}">
      <dsp:nvSpPr>
        <dsp:cNvPr id="0" name=""/>
        <dsp:cNvSpPr/>
      </dsp:nvSpPr>
      <dsp:spPr>
        <a:xfrm>
          <a:off x="346315" y="3134731"/>
          <a:ext cx="4848421" cy="501840"/>
        </a:xfrm>
        <a:prstGeom prst="roundRect">
          <a:avLst/>
        </a:prstGeom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259" tIns="0" rIns="183259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>
              <a:solidFill>
                <a:schemeClr val="bg2"/>
              </a:solidFill>
              <a:effectLst/>
              <a:latin typeface="+mn-lt"/>
            </a:rPr>
            <a:t>Смирнова Л.Г.- 1 квалификационная категория</a:t>
          </a:r>
          <a:endParaRPr lang="ru-RU" sz="1700" b="1" i="1" kern="1200" dirty="0">
            <a:solidFill>
              <a:schemeClr val="bg2"/>
            </a:solidFill>
            <a:effectLst/>
            <a:latin typeface="+mn-lt"/>
          </a:endParaRPr>
        </a:p>
      </dsp:txBody>
      <dsp:txXfrm>
        <a:off x="370813" y="3159229"/>
        <a:ext cx="4799425" cy="452844"/>
      </dsp:txXfrm>
    </dsp:sp>
    <dsp:sp modelId="{F5B26D20-A3B9-48BC-8038-40217264F306}">
      <dsp:nvSpPr>
        <dsp:cNvPr id="0" name=""/>
        <dsp:cNvSpPr/>
      </dsp:nvSpPr>
      <dsp:spPr>
        <a:xfrm>
          <a:off x="0" y="4156772"/>
          <a:ext cx="6926317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DFCD387-E4DC-462B-9F8F-F6EDE373EA14}">
      <dsp:nvSpPr>
        <dsp:cNvPr id="0" name=""/>
        <dsp:cNvSpPr/>
      </dsp:nvSpPr>
      <dsp:spPr>
        <a:xfrm>
          <a:off x="346315" y="3905852"/>
          <a:ext cx="4848421" cy="501840"/>
        </a:xfrm>
        <a:prstGeom prst="roundRect">
          <a:avLst/>
        </a:prstGeom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259" tIns="0" rIns="183259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>
              <a:solidFill>
                <a:schemeClr val="bg2"/>
              </a:solidFill>
              <a:effectLst/>
              <a:latin typeface="+mn-lt"/>
            </a:rPr>
            <a:t>Тарасова И.С.- высшая квалификационная категория</a:t>
          </a:r>
          <a:endParaRPr lang="ru-RU" sz="1700" b="1" i="1" kern="1200" dirty="0">
            <a:solidFill>
              <a:schemeClr val="bg2"/>
            </a:solidFill>
            <a:effectLst/>
            <a:latin typeface="+mn-lt"/>
          </a:endParaRPr>
        </a:p>
      </dsp:txBody>
      <dsp:txXfrm>
        <a:off x="370813" y="3930350"/>
        <a:ext cx="4799425" cy="452844"/>
      </dsp:txXfrm>
    </dsp:sp>
    <dsp:sp modelId="{ACD99DC3-6736-488E-B58A-D1105BE6664C}">
      <dsp:nvSpPr>
        <dsp:cNvPr id="0" name=""/>
        <dsp:cNvSpPr/>
      </dsp:nvSpPr>
      <dsp:spPr>
        <a:xfrm>
          <a:off x="0" y="4927891"/>
          <a:ext cx="6926317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EC5DE76-80FF-4B41-A7D4-DA2EBAB3D150}">
      <dsp:nvSpPr>
        <dsp:cNvPr id="0" name=""/>
        <dsp:cNvSpPr/>
      </dsp:nvSpPr>
      <dsp:spPr>
        <a:xfrm>
          <a:off x="346315" y="4676972"/>
          <a:ext cx="4848421" cy="501840"/>
        </a:xfrm>
        <a:prstGeom prst="roundRect">
          <a:avLst/>
        </a:prstGeom>
        <a:solidFill>
          <a:schemeClr val="bg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259" tIns="0" rIns="183259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>
              <a:solidFill>
                <a:schemeClr val="bg2"/>
              </a:solidFill>
              <a:effectLst/>
              <a:latin typeface="+mn-lt"/>
            </a:rPr>
            <a:t>Ермакова И.В.-  1 квалификационная категория</a:t>
          </a:r>
          <a:endParaRPr lang="ru-RU" sz="1700" b="1" i="1" kern="1200" dirty="0">
            <a:solidFill>
              <a:schemeClr val="bg2"/>
            </a:solidFill>
            <a:effectLst/>
            <a:latin typeface="+mn-lt"/>
          </a:endParaRPr>
        </a:p>
      </dsp:txBody>
      <dsp:txXfrm>
        <a:off x="370813" y="4701470"/>
        <a:ext cx="4799425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7AD242-F7A7-4112-8B0A-05F2A2C14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6642441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 altLang="zh-CN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 altLang="zh-CN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 altLang="zh-CN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2D2F742-66B0-4196-A5FE-34D60D52B16C}" type="slidenum">
              <a:rPr lang="de-DE" altLang="zh-CN"/>
              <a:pPr>
                <a:defRPr/>
              </a:pPr>
              <a:t>‹#›</a:t>
            </a:fld>
            <a:endParaRPr lang="de-DE" altLang="zh-CN"/>
          </a:p>
        </p:txBody>
      </p:sp>
    </p:spTree>
    <p:extLst>
      <p:ext uri="{BB962C8B-B14F-4D97-AF65-F5344CB8AC3E}">
        <p14:creationId xmlns:p14="http://schemas.microsoft.com/office/powerpoint/2010/main" val="408663341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34F89122-86F8-4388-A6DF-B2C9B0CBA79D}" type="slidenum">
              <a:rPr lang="en-GB" altLang="zh-CN" sz="1300"/>
              <a:pPr algn="r" defTabSz="947738"/>
              <a:t>1</a:t>
            </a:fld>
            <a:endParaRPr lang="en-GB" altLang="zh-CN" sz="13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de-DE" altLang="zh-CN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098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230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453C8106-7D75-4411-BC2D-051563819364}" type="slidenum">
              <a:rPr lang="en-GB" altLang="zh-CN" sz="1300"/>
              <a:pPr algn="r" defTabSz="947738"/>
              <a:t>32</a:t>
            </a:fld>
            <a:endParaRPr lang="en-GB" altLang="zh-CN" sz="1300"/>
          </a:p>
        </p:txBody>
      </p:sp>
      <p:sp>
        <p:nvSpPr>
          <p:cNvPr id="61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de-DE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3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63613" y="3951288"/>
            <a:ext cx="7713662" cy="1081087"/>
          </a:xfrm>
        </p:spPr>
        <p:txBody>
          <a:bodyPr anchor="b"/>
          <a:lstStyle>
            <a:lvl1pPr>
              <a:lnSpc>
                <a:spcPct val="110000"/>
              </a:lnSpc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11632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960438" y="5075238"/>
            <a:ext cx="7740650" cy="757237"/>
          </a:xfrm>
        </p:spPr>
        <p:txBody>
          <a:bodyPr tIns="45720" bIns="45720"/>
          <a:lstStyle>
            <a:lvl1pPr marL="0" indent="0">
              <a:buFont typeface="Wingdings" charset="2"/>
              <a:buNone/>
              <a:defRPr sz="24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97663" y="271463"/>
            <a:ext cx="2133600" cy="55308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95275" y="271463"/>
            <a:ext cx="6249988" cy="55308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zh-CN" smtClean="0"/>
              <a:t>Textmasterformate durch Klicken bearbeiten</a:t>
            </a:r>
          </a:p>
          <a:p>
            <a:pPr lvl="1"/>
            <a:r>
              <a:rPr lang="de-DE" altLang="zh-CN" smtClean="0"/>
              <a:t>Zweite Ebene</a:t>
            </a:r>
          </a:p>
          <a:p>
            <a:pPr lvl="2"/>
            <a:r>
              <a:rPr lang="de-DE" altLang="zh-CN" smtClean="0"/>
              <a:t>Dritte Ebene</a:t>
            </a:r>
          </a:p>
          <a:p>
            <a:pPr lvl="3"/>
            <a:r>
              <a:rPr lang="de-DE" altLang="zh-CN" smtClean="0"/>
              <a:t>Vierte Ebene</a:t>
            </a:r>
          </a:p>
          <a:p>
            <a:pPr lvl="4"/>
            <a:r>
              <a:rPr lang="de-DE" altLang="zh-CN" smtClean="0"/>
              <a:t>Fünfte Ebene</a:t>
            </a:r>
          </a:p>
        </p:txBody>
      </p:sp>
      <p:sp>
        <p:nvSpPr>
          <p:cNvPr id="110595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zh-CN" sz="1000" smtClean="0">
                <a:ea typeface="宋体" charset="-122"/>
              </a:rPr>
              <a:t>Page </a:t>
            </a:r>
            <a:r>
              <a:rPr lang="de-DE" altLang="zh-CN" sz="1000" smtClean="0">
                <a:ea typeface="宋体" charset="-122"/>
                <a:sym typeface="Wingdings" pitchFamily="2" charset="2"/>
              </a:rPr>
              <a:t></a:t>
            </a:r>
            <a:r>
              <a:rPr lang="de-DE" altLang="zh-CN" sz="1000" smtClean="0">
                <a:ea typeface="宋体" charset="-122"/>
              </a:rPr>
              <a:t> </a:t>
            </a:r>
            <a:fld id="{48742A02-80FE-4650-98D5-7FBB6A02E0B0}" type="slidenum">
              <a:rPr lang="de-DE" altLang="zh-CN" sz="1000" smtClean="0">
                <a:ea typeface="宋体" charset="-122"/>
              </a:rPr>
              <a:pPr eaLnBrk="1" hangingPunct="1">
                <a:defRPr/>
              </a:pPr>
              <a:t>‹#›</a:t>
            </a:fld>
            <a:endParaRPr lang="de-DE" altLang="zh-CN" sz="1000" smtClean="0">
              <a:ea typeface="宋体" charset="-122"/>
            </a:endParaRPr>
          </a:p>
        </p:txBody>
      </p:sp>
      <p:sp>
        <p:nvSpPr>
          <p:cNvPr id="1029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11150" y="271463"/>
            <a:ext cx="85201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zh-CN" smtClean="0"/>
              <a:t>Klicken Sie, um das Titelformat zu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80975" indent="-180975" algn="l" rtl="0" eaLnBrk="0" fontAlgn="base" hangingPunct="0">
        <a:spcBef>
          <a:spcPct val="0"/>
        </a:spcBef>
        <a:spcAft>
          <a:spcPct val="4000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0"/>
        </a:spcBef>
        <a:spcAft>
          <a:spcPct val="4000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image" Target="../media/image37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png"/><Relationship Id="rId7" Type="http://schemas.openxmlformats.org/officeDocument/2006/relationships/image" Target="../media/image63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10" Type="http://schemas.openxmlformats.org/officeDocument/2006/relationships/image" Target="../media/image76.jpeg"/><Relationship Id="rId4" Type="http://schemas.openxmlformats.org/officeDocument/2006/relationships/image" Target="../media/image70.jpeg"/><Relationship Id="rId9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96.jpeg"/><Relationship Id="rId7" Type="http://schemas.openxmlformats.org/officeDocument/2006/relationships/image" Target="../media/image100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10" Type="http://schemas.openxmlformats.org/officeDocument/2006/relationships/image" Target="../media/image103.jpeg"/><Relationship Id="rId4" Type="http://schemas.openxmlformats.org/officeDocument/2006/relationships/image" Target="../media/image97.jpeg"/><Relationship Id="rId9" Type="http://schemas.openxmlformats.org/officeDocument/2006/relationships/image" Target="../media/image102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11" Type="http://schemas.openxmlformats.org/officeDocument/2006/relationships/image" Target="../media/image113.jpeg"/><Relationship Id="rId5" Type="http://schemas.openxmlformats.org/officeDocument/2006/relationships/image" Target="../media/image107.png"/><Relationship Id="rId10" Type="http://schemas.openxmlformats.org/officeDocument/2006/relationships/image" Target="../media/image112.jpeg"/><Relationship Id="rId4" Type="http://schemas.openxmlformats.org/officeDocument/2006/relationships/image" Target="../media/image106.png"/><Relationship Id="rId9" Type="http://schemas.openxmlformats.org/officeDocument/2006/relationships/image" Target="../media/image11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35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jpe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134.png"/><Relationship Id="rId4" Type="http://schemas.openxmlformats.org/officeDocument/2006/relationships/image" Target="../media/image131.jpeg"/><Relationship Id="rId9" Type="http://schemas.microsoft.com/office/2007/relationships/hdphoto" Target="../media/hdphoto4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jpeg"/><Relationship Id="rId5" Type="http://schemas.openxmlformats.org/officeDocument/2006/relationships/image" Target="../media/image139.jpeg"/><Relationship Id="rId4" Type="http://schemas.openxmlformats.org/officeDocument/2006/relationships/image" Target="../media/image13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7" Type="http://schemas.openxmlformats.org/officeDocument/2006/relationships/image" Target="../media/image147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6.jpeg"/><Relationship Id="rId5" Type="http://schemas.openxmlformats.org/officeDocument/2006/relationships/image" Target="../media/image145.jpeg"/><Relationship Id="rId4" Type="http://schemas.openxmlformats.org/officeDocument/2006/relationships/image" Target="../media/image14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3.jpeg"/><Relationship Id="rId4" Type="http://schemas.openxmlformats.org/officeDocument/2006/relationships/image" Target="../media/image15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7.jpeg"/><Relationship Id="rId4" Type="http://schemas.openxmlformats.org/officeDocument/2006/relationships/image" Target="../media/image15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1.jpeg"/><Relationship Id="rId4" Type="http://schemas.openxmlformats.org/officeDocument/2006/relationships/image" Target="../media/image16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3"/>
          <p:cNvSpPr>
            <a:spLocks noGrp="1" noChangeArrowheads="1"/>
          </p:cNvSpPr>
          <p:nvPr>
            <p:ph type="ctrTitle"/>
          </p:nvPr>
        </p:nvSpPr>
        <p:spPr>
          <a:xfrm>
            <a:off x="196850" y="4108450"/>
            <a:ext cx="8504238" cy="1081088"/>
          </a:xfrm>
        </p:spPr>
        <p:txBody>
          <a:bodyPr/>
          <a:lstStyle/>
          <a:p>
            <a:pPr>
              <a:lnSpc>
                <a:spcPct val="70000"/>
              </a:lnSpc>
              <a:defRPr/>
            </a:pPr>
            <a:r>
              <a:rPr lang="ru-RU" sz="4400" dirty="0">
                <a:ln w="11430"/>
                <a:solidFill>
                  <a:schemeClr val="bg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r>
              <a:rPr lang="ru-RU" sz="4400" dirty="0">
                <a:ln w="11430"/>
                <a:solidFill>
                  <a:srgbClr val="A4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>
                <a:ln w="11430"/>
                <a:solidFill>
                  <a:schemeClr val="bg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МО точных наук</a:t>
            </a:r>
            <a:br>
              <a:rPr lang="ru-RU" sz="4400" dirty="0">
                <a:ln w="11430"/>
                <a:solidFill>
                  <a:schemeClr val="bg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de-DE" altLang="zh-CN" sz="4400" dirty="0" smtClean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3075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79388" y="4949825"/>
            <a:ext cx="7740650" cy="757238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b="1" dirty="0">
                <a:ln w="11430"/>
                <a:solidFill>
                  <a:schemeClr val="bg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2015 – 2016 учебный год</a:t>
            </a:r>
            <a:br>
              <a:rPr lang="ru-RU" sz="4400" b="1" dirty="0">
                <a:ln w="11430"/>
                <a:solidFill>
                  <a:schemeClr val="bg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de-DE" altLang="zh-CN" sz="4400" b="1" dirty="0">
              <a:ln w="11430"/>
              <a:solidFill>
                <a:schemeClr val="bg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de-DE" altLang="zh-CN" dirty="0" smtClean="0">
              <a:ea typeface="宋体" charset="-122"/>
            </a:endParaRPr>
          </a:p>
        </p:txBody>
      </p:sp>
      <p:pic>
        <p:nvPicPr>
          <p:cNvPr id="3076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5763" y="539750"/>
            <a:ext cx="3522662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481013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76935">
            <a:off x="6486525" y="438150"/>
            <a:ext cx="2447925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818880">
            <a:off x="7453313" y="889000"/>
            <a:ext cx="995362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Рисунок 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92175" y="1681163"/>
            <a:ext cx="153035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699250982"/>
              </p:ext>
            </p:extLst>
          </p:nvPr>
        </p:nvGraphicFramePr>
        <p:xfrm>
          <a:off x="601716" y="1284890"/>
          <a:ext cx="6926317" cy="540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65138" y="223838"/>
            <a:ext cx="6572250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3050" indent="-273050">
              <a:spcBef>
                <a:spcPct val="20000"/>
              </a:spcBef>
              <a:defRPr/>
            </a:pPr>
            <a:r>
              <a:rPr lang="ru-RU" sz="3600" b="1" i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Состав МО точных наук:</a:t>
            </a:r>
            <a:r>
              <a:rPr lang="ru-RU" sz="4800" u="sng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/>
          </p:cNvSpPr>
          <p:nvPr/>
        </p:nvSpPr>
        <p:spPr bwMode="auto">
          <a:xfrm>
            <a:off x="0" y="788988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>
              <a:spcBef>
                <a:spcPct val="20000"/>
              </a:spcBef>
              <a:defRPr/>
            </a:pPr>
            <a:r>
              <a:rPr lang="ru-RU" sz="4100" b="1" i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charset="0"/>
              </a:rPr>
              <a:t>Методическая тема:</a:t>
            </a:r>
            <a:r>
              <a:rPr lang="ru-RU" sz="5500" u="sng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</a:p>
          <a:p>
            <a:pPr marL="273050" indent="-273050" algn="ctr">
              <a:spcBef>
                <a:spcPct val="20000"/>
              </a:spcBef>
              <a:defRPr/>
            </a:pPr>
            <a:r>
              <a:rPr lang="ru-RU" sz="4900" b="1" i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«Современное общее образование в условиях введения ФГОС нового поколения</a:t>
            </a:r>
            <a:r>
              <a:rPr lang="ru-RU" sz="6100" b="1" i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5123" name="Picture 2" descr="http://kolokol-tac.ucoz.ru/_tbkp/4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8963" y="4683125"/>
            <a:ext cx="4745037" cy="220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57163" y="1132294"/>
            <a:ext cx="8986837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обеспечение методических условий для эффективной апробации федерального государственного образовательного стандарта основного общего образования.</a:t>
            </a:r>
          </a:p>
          <a:p>
            <a:pPr eaLnBrk="0" hangingPunct="0">
              <a:defRPr/>
            </a:pPr>
            <a:endParaRPr lang="ru-RU" sz="24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defRPr/>
            </a:pPr>
            <a:r>
              <a:rPr lang="ru-RU" sz="24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pPr eaLnBrk="0" hangingPunct="0">
              <a:buFontTx/>
              <a:buChar char="•"/>
              <a:defRPr/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совершенствовать  содержание, технологии и методы обучения  естественнонаучным и общественным дисциплинам в соответствии с требованиями системно - деятельностного подхода; </a:t>
            </a:r>
          </a:p>
          <a:p>
            <a:pPr eaLnBrk="0" hangingPunct="0">
              <a:buFontTx/>
              <a:buChar char="•"/>
              <a:defRPr/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включиться в инновационную и экспериментальную деятельность, направленную на повышение качества знаний учащихся;</a:t>
            </a:r>
          </a:p>
          <a:p>
            <a:pPr eaLnBrk="0" hangingPunct="0">
              <a:buFontTx/>
              <a:buChar char="•"/>
              <a:defRPr/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внеурочную деятельность по предметам  в свете требований ФГОС второго поколения;</a:t>
            </a:r>
          </a:p>
          <a:p>
            <a:pPr eaLnBrk="0" hangingPunct="0">
              <a:buFontTx/>
              <a:buChar char="•"/>
              <a:defRPr/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условия для профессионального совершенствования педагогов в процессе введения ФГОС  ООО,  диссеминации ППО</a:t>
            </a:r>
          </a:p>
          <a:p>
            <a:pPr eaLnBrk="0" hangingPunct="0">
              <a:defRPr/>
            </a:pPr>
            <a:endParaRPr lang="ru-RU" sz="32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0369" y="3976200"/>
            <a:ext cx="2584450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484187" y="1723536"/>
            <a:ext cx="692943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i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2015 – 2016 учебном году проведено </a:t>
            </a:r>
            <a:endParaRPr lang="ru-RU" sz="5400" b="1" i="1" dirty="0" smtClean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5400" b="1" i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5400" b="1" i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i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заседаний  МО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307975" y="1260475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7200" i="1" dirty="0">
                <a:solidFill>
                  <a:srgbClr val="0000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педагогов </a:t>
            </a:r>
          </a:p>
          <a:p>
            <a:pPr algn="ctr"/>
            <a:r>
              <a:rPr lang="ru-RU" sz="7200" i="1" dirty="0">
                <a:solidFill>
                  <a:srgbClr val="0000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методической работе</a:t>
            </a:r>
          </a:p>
          <a:p>
            <a:pPr algn="ctr"/>
            <a:r>
              <a:rPr lang="ru-RU" sz="7200" i="1" dirty="0">
                <a:solidFill>
                  <a:srgbClr val="0000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 и города</a:t>
            </a:r>
          </a:p>
        </p:txBody>
      </p:sp>
      <p:pic>
        <p:nvPicPr>
          <p:cNvPr id="8195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27" y="3594811"/>
            <a:ext cx="2595563" cy="332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718" y="280095"/>
            <a:ext cx="8592207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 в творческих группах «Создание </a:t>
            </a:r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интерактивных плакатов по предмету в MS </a:t>
            </a:r>
            <a:r>
              <a:rPr lang="ru-RU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PowerPoint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и </a:t>
            </a:r>
            <a:r>
              <a:rPr lang="ru-RU" sz="2800" b="1" dirty="0" smtClean="0">
                <a:solidFill>
                  <a:srgbClr val="0061B2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«Создание интерактивных упражнений по предмету»</a:t>
            </a:r>
            <a:endParaRPr lang="ru-RU" sz="2800" dirty="0" smtClean="0"/>
          </a:p>
          <a:p>
            <a:endParaRPr lang="ru-RU" sz="3600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44583" y="3118587"/>
            <a:ext cx="24847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u="sng" dirty="0">
                <a:solidFill>
                  <a:srgbClr val="0061B2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Тарасова И.С.</a:t>
            </a:r>
          </a:p>
        </p:txBody>
      </p:sp>
      <p:pic>
        <p:nvPicPr>
          <p:cNvPr id="52226" name="Picture 2" descr="http://www.sc3kor.org.ru/assets/galleries/745/img_133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2036">
            <a:off x="488734" y="2459418"/>
            <a:ext cx="4540470" cy="34053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541350" y="5010449"/>
            <a:ext cx="301403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61B2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группе</a:t>
            </a:r>
          </a:p>
          <a:p>
            <a:r>
              <a:rPr lang="ru-RU" sz="2800" b="1" u="sng" dirty="0" err="1" smtClean="0">
                <a:solidFill>
                  <a:srgbClr val="0061B2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Кондратова</a:t>
            </a:r>
            <a:r>
              <a:rPr lang="ru-RU" sz="2800" b="1" u="sng" dirty="0" smtClean="0">
                <a:solidFill>
                  <a:srgbClr val="0061B2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>
                <a:solidFill>
                  <a:srgbClr val="0061B2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Н.А.</a:t>
            </a:r>
            <a:r>
              <a:rPr lang="ru-RU" sz="2800" b="1" dirty="0">
                <a:solidFill>
                  <a:srgbClr val="0061B2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 smtClean="0">
              <a:solidFill>
                <a:srgbClr val="0061B2">
                  <a:lumMod val="75000"/>
                </a:srgb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u="sng" dirty="0" smtClean="0">
                <a:solidFill>
                  <a:srgbClr val="0061B2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Титова </a:t>
            </a:r>
            <a:r>
              <a:rPr lang="ru-RU" sz="2800" b="1" u="sng" dirty="0">
                <a:solidFill>
                  <a:srgbClr val="0061B2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М.В.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581103" y="2645944"/>
            <a:ext cx="35628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61B2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Руководитель групп:</a:t>
            </a:r>
          </a:p>
          <a:p>
            <a:r>
              <a:rPr lang="ru-RU" sz="2800" b="1" dirty="0" smtClean="0">
                <a:solidFill>
                  <a:srgbClr val="0061B2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-249382" y="193899"/>
            <a:ext cx="9409257" cy="570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Открытая методическая неделя по теме</a:t>
            </a:r>
          </a:p>
          <a:p>
            <a:pPr algn="ctr">
              <a:lnSpc>
                <a:spcPct val="70000"/>
              </a:lnSpc>
              <a:defRPr/>
            </a:pP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«Внедрение ФГОС в учебно-воспитательный процесс школы»</a:t>
            </a:r>
            <a:endParaRPr lang="ru-RU" sz="3200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charset="0"/>
            </a:endParaRPr>
          </a:p>
          <a:p>
            <a:pPr>
              <a:defRPr/>
            </a:pP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charset="0"/>
            </a:endParaRPr>
          </a:p>
          <a:p>
            <a:pPr>
              <a:defRPr/>
            </a:pP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charset="0"/>
            </a:endParaRPr>
          </a:p>
          <a:p>
            <a:pPr>
              <a:defRPr/>
            </a:pP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charset="0"/>
            </a:endParaRPr>
          </a:p>
          <a:p>
            <a:pPr>
              <a:defRPr/>
            </a:pP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charset="0"/>
            </a:endParaRPr>
          </a:p>
          <a:p>
            <a:pPr>
              <a:defRPr/>
            </a:pP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charset="0"/>
            </a:endParaRPr>
          </a:p>
          <a:p>
            <a:pPr>
              <a:defRPr/>
            </a:pP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charset="0"/>
            </a:endParaRPr>
          </a:p>
          <a:p>
            <a:pPr>
              <a:defRPr/>
            </a:pP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charset="0"/>
            </a:endParaRPr>
          </a:p>
          <a:p>
            <a:pPr>
              <a:defRPr/>
            </a:pP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charset="0"/>
            </a:endParaRPr>
          </a:p>
          <a:p>
            <a:pPr>
              <a:defRPr/>
            </a:pP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charset="0"/>
            </a:endParaRPr>
          </a:p>
          <a:p>
            <a:pPr>
              <a:defRPr/>
            </a:pP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charset="0"/>
            </a:endParaRPr>
          </a:p>
          <a:p>
            <a:pPr>
              <a:defRPr/>
            </a:pP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charset="0"/>
            </a:endParaRPr>
          </a:p>
          <a:p>
            <a:pPr>
              <a:defRPr/>
            </a:pP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charset="0"/>
            </a:endParaRPr>
          </a:p>
          <a:p>
            <a:pPr algn="ctr">
              <a:defRPr/>
            </a:pPr>
            <a:endParaRPr lang="ru-RU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charset="0"/>
            </a:endParaRPr>
          </a:p>
          <a:p>
            <a:pPr algn="ctr">
              <a:defRPr/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Посещение консультации </a:t>
            </a:r>
            <a:r>
              <a:rPr lang="ru-RU" b="1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Берсеневой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В.М.</a:t>
            </a:r>
          </a:p>
          <a:p>
            <a:pPr algn="ctr">
              <a:defRPr/>
            </a:pPr>
            <a:r>
              <a:rPr lang="ru-RU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Посещение уроков коллег.</a:t>
            </a:r>
          </a:p>
        </p:txBody>
      </p:sp>
      <p:pic>
        <p:nvPicPr>
          <p:cNvPr id="11268" name="Picture 4" descr="http://www.sc3kor.org.ru/assets/galleries/750/sam_5434.JPG"/>
          <p:cNvPicPr>
            <a:picLocks noChangeAspect="1" noChangeArrowheads="1"/>
          </p:cNvPicPr>
          <p:nvPr/>
        </p:nvPicPr>
        <p:blipFill>
          <a:blip r:embed="rId2" cstate="email">
            <a:lum brigh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42680">
            <a:off x="239094" y="1395979"/>
            <a:ext cx="4022499" cy="3016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0" y="6153705"/>
            <a:ext cx="9072563" cy="7042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Л.Г.</a:t>
            </a:r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Кондратова</a:t>
            </a: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Н.А.</a:t>
            </a:r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Титова </a:t>
            </a:r>
            <a:r>
              <a:rPr lang="ru-RU" sz="28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М.В</a:t>
            </a: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>
              <a:lnSpc>
                <a:spcPct val="70000"/>
              </a:lnSpc>
              <a:defRPr/>
            </a:pP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Зайцева Т.Л.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Ермакова И.В.  </a:t>
            </a:r>
            <a:endParaRPr lang="ru-RU" sz="2800" b="1" u="sng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:\аттестация\!новое\открытая метод неделя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5356" y="1340278"/>
            <a:ext cx="2423758" cy="3413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:\МО точных наук\отчет 2016\метод. неделя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9283" y="1624083"/>
            <a:ext cx="2545410" cy="3546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122238" y="31750"/>
            <a:ext cx="9388476" cy="879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36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тренинга «Создание видеоролика»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96496">
            <a:off x="5332964" y="3759505"/>
            <a:ext cx="3510274" cy="24828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1423988" y="5543550"/>
            <a:ext cx="4572000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u="sng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Тарасова И.С.</a:t>
            </a:r>
            <a:r>
              <a:rPr lang="ru-RU" b="1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Мастер-класс «Создание видеоролика в программе </a:t>
            </a:r>
            <a:r>
              <a:rPr lang="ru-RU" i="1" dirty="0" err="1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MovieMaker</a:t>
            </a:r>
            <a:r>
              <a:rPr lang="ru-RU" i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67225" y="142875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u="sng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Л.Г.</a:t>
            </a:r>
            <a:r>
              <a:rPr lang="ru-RU" b="1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Мастер-класс </a:t>
            </a:r>
            <a:r>
              <a:rPr lang="ru-RU" i="1" dirty="0" smtClean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«Создание </a:t>
            </a:r>
            <a:r>
              <a:rPr lang="ru-RU" i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видеоролика в программе </a:t>
            </a:r>
            <a:r>
              <a:rPr lang="en-US" i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«</a:t>
            </a:r>
            <a:r>
              <a:rPr lang="en-US" i="1" dirty="0" err="1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CyberLink</a:t>
            </a:r>
            <a:r>
              <a:rPr lang="en-US" i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i="1" dirty="0" err="1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PowerDirector</a:t>
            </a:r>
            <a:r>
              <a:rPr lang="ru-RU" i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»</a:t>
            </a: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951" y="1326570"/>
            <a:ext cx="3434427" cy="25758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5011" y="2838314"/>
            <a:ext cx="3017572" cy="22631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122238" y="31750"/>
            <a:ext cx="9388476" cy="879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36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тренинга «Создание сайта»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93675" y="1241425"/>
            <a:ext cx="4572000" cy="10144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u="sng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Тарасова И.С.</a:t>
            </a:r>
            <a:r>
              <a:rPr lang="ru-RU" i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 Мастер-класс «Создание сайта на портале </a:t>
            </a:r>
            <a:r>
              <a:rPr lang="en-US" i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videouroki.net</a:t>
            </a:r>
            <a:r>
              <a:rPr lang="ru-RU" i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94238" y="5689600"/>
            <a:ext cx="4572000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u="sng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Л.Г. </a:t>
            </a:r>
            <a:r>
              <a:rPr lang="ru-RU" i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Мастер-класс «Создание сайта на портале «</a:t>
            </a:r>
            <a:r>
              <a:rPr lang="ru-RU" i="1" dirty="0" err="1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Инфоурок</a:t>
            </a:r>
            <a:r>
              <a:rPr lang="ru-RU" i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»</a:t>
            </a:r>
          </a:p>
        </p:txBody>
      </p:sp>
      <p:pic>
        <p:nvPicPr>
          <p:cNvPr id="31746" name="Picture 2" descr="P:\МО точных наук\Декада 2016\фото\тренинг\201622515050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31354">
            <a:off x="4091282" y="1318050"/>
            <a:ext cx="4676239" cy="2630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1747" name="Picture 3" descr="P:\МО точных наук\Декада 2016\фото\тренинг\201622515541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998118">
            <a:off x="245526" y="3426908"/>
            <a:ext cx="4467400" cy="25129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5038268"/>
            <a:ext cx="9144000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Участие в видеоконференции </a:t>
            </a:r>
          </a:p>
          <a:p>
            <a:pPr algn="ctr">
              <a:defRPr/>
            </a:pP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Методические особенности перехода на УМК авторов А.Г. Мерзляка, В.Б. Полонского, </a:t>
            </a:r>
            <a:r>
              <a:rPr lang="ru-RU" sz="24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М.С.Якира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20140320_163057_1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55428" y="1565737"/>
            <a:ext cx="2736377" cy="31003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Участие в семинаре 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«Реализация </a:t>
            </a: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концепции математического образования и внедрения ФГОС в </a:t>
            </a:r>
            <a:r>
              <a:rPr lang="ru-RU" sz="2400" dirty="0" err="1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Котласском</a:t>
            </a: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районе» </a:t>
            </a: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п. Шипицыно </a:t>
            </a:r>
            <a:endParaRPr lang="ru-RU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57322" y="782493"/>
            <a:ext cx="40144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Ермакова И.В.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u="sng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Кондратова</a:t>
            </a:r>
            <a:r>
              <a:rPr lang="ru-RU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Н.А.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031764" y="6361707"/>
            <a:ext cx="17155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Зайцева Т.Л.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pic>
        <p:nvPicPr>
          <p:cNvPr id="2050" name="Picture 2" descr="P:\МО точных наук\отчет 2016\Шипицыно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08165">
            <a:off x="5586879" y="1210952"/>
            <a:ext cx="2605304" cy="35989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Консультация 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«Использование </a:t>
            </a:r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Google-сервисов в деятельности 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педагога» и выступление </a:t>
            </a:r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этой же теме на 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педсовете «Использование </a:t>
            </a:r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интернет ресурсов в целях совершенствования образовательного 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процесса»</a:t>
            </a:r>
            <a:endParaRPr lang="ru-RU" sz="2800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28362" y="6145567"/>
            <a:ext cx="24847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u="sng" dirty="0">
                <a:solidFill>
                  <a:srgbClr val="0061B2">
                    <a:lumMod val="7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Тарасова И.С.</a:t>
            </a:r>
          </a:p>
        </p:txBody>
      </p:sp>
      <p:pic>
        <p:nvPicPr>
          <p:cNvPr id="69634" name="Picture 2" descr="http://www.sc3kor.org.ru/assets/galleries/745/img_1330.JPG"/>
          <p:cNvPicPr>
            <a:picLocks noChangeAspect="1" noChangeArrowheads="1"/>
          </p:cNvPicPr>
          <p:nvPr/>
        </p:nvPicPr>
        <p:blipFill>
          <a:blip r:embed="rId2" cstate="email">
            <a:lum brigh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8895" y="1945030"/>
            <a:ext cx="5705859" cy="42793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864" y="131536"/>
            <a:ext cx="89026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Участие в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презентационной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площадке «Педагогические технологии контроля и оценки образовательных результатов»</a:t>
            </a:r>
          </a:p>
        </p:txBody>
      </p:sp>
      <p:pic>
        <p:nvPicPr>
          <p:cNvPr id="2050" name="Picture 2" descr="T:\YandexDisk\Скриншоты\2016-05-30_22-04-28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51374">
            <a:off x="266662" y="1463038"/>
            <a:ext cx="5692437" cy="362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563198" y="2116425"/>
            <a:ext cx="239431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«Методы 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оценивания в классе 21 </a:t>
            </a: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века»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294346" y="5685742"/>
            <a:ext cx="26631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Л.Г.</a:t>
            </a:r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0209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57925" y="3783013"/>
            <a:ext cx="274320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025" y="3862388"/>
            <a:ext cx="2506663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0" y="604838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7200" i="1" dirty="0">
                <a:solidFill>
                  <a:srgbClr val="0000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Приняли участие в международных, региональных и </a:t>
            </a:r>
          </a:p>
          <a:p>
            <a:pPr algn="ctr"/>
            <a:r>
              <a:rPr lang="ru-RU" sz="7200" i="1" dirty="0">
                <a:solidFill>
                  <a:srgbClr val="0000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городских </a:t>
            </a:r>
          </a:p>
          <a:p>
            <a:pPr algn="ctr"/>
            <a:r>
              <a:rPr lang="ru-RU" sz="7200" i="1" dirty="0">
                <a:solidFill>
                  <a:srgbClr val="0000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мероприятиях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8" y="90488"/>
            <a:ext cx="9072562" cy="887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36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Участие во всероссийской акции </a:t>
            </a:r>
          </a:p>
          <a:p>
            <a:pPr algn="ctr">
              <a:lnSpc>
                <a:spcPct val="70000"/>
              </a:lnSpc>
              <a:defRPr/>
            </a:pPr>
            <a:r>
              <a:rPr lang="ru-RU" sz="36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«Час кода»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5328165"/>
            <a:ext cx="2663165" cy="6955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Тарасова И.С.,</a:t>
            </a:r>
          </a:p>
          <a:p>
            <a:pPr algn="ctr">
              <a:lnSpc>
                <a:spcPct val="70000"/>
              </a:lnSpc>
              <a:defRPr/>
            </a:pPr>
            <a:r>
              <a:rPr lang="ru-RU" sz="2800" b="1" u="sng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Смирнова Л.Г.</a:t>
            </a:r>
          </a:p>
        </p:txBody>
      </p:sp>
      <p:pic>
        <p:nvPicPr>
          <p:cNvPr id="32774" name="Picture 6" descr="T:\YandexDisk\Скриншоты\2016-05-29_17-41-51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51553">
            <a:off x="209550" y="1397000"/>
            <a:ext cx="4325938" cy="2940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13959">
            <a:off x="3149600" y="3963988"/>
            <a:ext cx="2916238" cy="2062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7" descr="T:\YandexDisk\Скриншоты\2016-05-29_17-45-06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83332">
            <a:off x="4491038" y="1323975"/>
            <a:ext cx="4384675" cy="25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0088" y="3208338"/>
            <a:ext cx="3055937" cy="2162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365131">
            <a:off x="5835650" y="4060825"/>
            <a:ext cx="3013075" cy="2128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8" y="227013"/>
            <a:ext cx="8820150" cy="4913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36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Участие в конкурсе «</a:t>
            </a:r>
            <a:r>
              <a:rPr lang="ru-RU" sz="3600" b="1" dirty="0" err="1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Интернешка</a:t>
            </a:r>
            <a:r>
              <a:rPr lang="ru-RU" sz="36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1525" y="6002338"/>
            <a:ext cx="2573397" cy="4026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Л.Г.</a:t>
            </a: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0" y="1022350"/>
            <a:ext cx="5222875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3" descr="T:\YandexDisk\Скриншоты\2016-05-29_17-55-1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15589">
            <a:off x="4308475" y="3255963"/>
            <a:ext cx="2214563" cy="313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4" descr="T:\YandexDisk\Скриншоты\2016-05-29_17-55-11_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194062">
            <a:off x="6311900" y="3422650"/>
            <a:ext cx="2195513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525" y="2022475"/>
            <a:ext cx="274002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072563" cy="879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36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Дистанционные олимпиады</a:t>
            </a:r>
            <a:r>
              <a:rPr lang="en-US" sz="36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информатике </a:t>
            </a:r>
            <a:r>
              <a:rPr lang="en-US" sz="36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videouroki.net</a:t>
            </a:r>
            <a:endParaRPr lang="ru-RU" sz="3600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4514" name="Picture 2" descr="G:\МО точных наук\отчет 2016\от И С\Анкудинова Яна(1)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25276">
            <a:off x="608251" y="1242338"/>
            <a:ext cx="3705725" cy="4632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4515" name="Picture 3" descr="G:\аттестация\сертификаты грамоты дипломы\учащихся\2015-2016\Для учащихся\Нагишева Екатерина videouroki\Диплом 2 степени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0615">
            <a:off x="4918843" y="1004698"/>
            <a:ext cx="3247695" cy="4593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51793" y="6100675"/>
            <a:ext cx="8355724" cy="402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Тарасова И.С</a:t>
            </a: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8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Л.Г.</a:t>
            </a:r>
            <a:endParaRPr lang="ru-RU" sz="2800" b="1" u="sng" dirty="0" err="1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8" y="0"/>
            <a:ext cx="8786812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</a:t>
            </a: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дистанционном мероприятии 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"Безопасность школьников в сети Интернет" </a:t>
            </a:r>
          </a:p>
        </p:txBody>
      </p:sp>
      <p:pic>
        <p:nvPicPr>
          <p:cNvPr id="65538" name="Picture 2" descr="G:\МО точных наук\отчет 2016\от И С\Анкудинова Яна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9492" y="1596788"/>
            <a:ext cx="2185105" cy="2731770"/>
          </a:xfrm>
          <a:prstGeom prst="rect">
            <a:avLst/>
          </a:prstGeom>
          <a:noFill/>
        </p:spPr>
      </p:pic>
      <p:pic>
        <p:nvPicPr>
          <p:cNvPr id="65542" name="Picture 6" descr="G:\МО точных наук\отчет 2016\от И С\Гарш Дарья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125" y="3695700"/>
            <a:ext cx="2185105" cy="2731770"/>
          </a:xfrm>
          <a:prstGeom prst="rect">
            <a:avLst/>
          </a:prstGeom>
          <a:noFill/>
        </p:spPr>
      </p:pic>
      <p:pic>
        <p:nvPicPr>
          <p:cNvPr id="65544" name="Picture 8" descr="G:\МО точных наук\отчет 2016\от И С\Ермакова Дарья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944" y="1098219"/>
            <a:ext cx="2185105" cy="2731770"/>
          </a:xfrm>
          <a:prstGeom prst="rect">
            <a:avLst/>
          </a:prstGeom>
          <a:noFill/>
        </p:spPr>
      </p:pic>
      <p:pic>
        <p:nvPicPr>
          <p:cNvPr id="65545" name="Picture 9" descr="G:\МО точных наук\отчет 2016\от И С\Кононов Владислав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6025" y="1076325"/>
            <a:ext cx="2185105" cy="2731770"/>
          </a:xfrm>
          <a:prstGeom prst="rect">
            <a:avLst/>
          </a:prstGeom>
          <a:noFill/>
        </p:spPr>
      </p:pic>
      <p:pic>
        <p:nvPicPr>
          <p:cNvPr id="65546" name="Picture 10" descr="G:\МО точных наук\отчет 2016\от И С\Наволоцкий Константин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1796" y="1149966"/>
            <a:ext cx="2185105" cy="2731770"/>
          </a:xfrm>
          <a:prstGeom prst="rect">
            <a:avLst/>
          </a:prstGeom>
          <a:noFill/>
        </p:spPr>
      </p:pic>
      <p:pic>
        <p:nvPicPr>
          <p:cNvPr id="65547" name="Picture 11" descr="G:\МО точных наук\отчет 2016\от И С\Обернихин Дмитрий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8895" y="1076752"/>
            <a:ext cx="2185105" cy="2731770"/>
          </a:xfrm>
          <a:prstGeom prst="rect">
            <a:avLst/>
          </a:prstGeom>
          <a:noFill/>
        </p:spPr>
      </p:pic>
      <p:pic>
        <p:nvPicPr>
          <p:cNvPr id="65548" name="Picture 12" descr="G:\МО точных наук\отчет 2016\от И С\Осипова Алена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8895" y="2583550"/>
            <a:ext cx="2185105" cy="2731770"/>
          </a:xfrm>
          <a:prstGeom prst="rect">
            <a:avLst/>
          </a:prstGeom>
          <a:noFill/>
        </p:spPr>
      </p:pic>
      <p:pic>
        <p:nvPicPr>
          <p:cNvPr id="65549" name="Picture 13" descr="G:\МО точных наук\отчет 2016\от И С\Панов Дмитрий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012" y="2573883"/>
            <a:ext cx="2185105" cy="2731770"/>
          </a:xfrm>
          <a:prstGeom prst="rect">
            <a:avLst/>
          </a:prstGeom>
          <a:noFill/>
        </p:spPr>
      </p:pic>
      <p:pic>
        <p:nvPicPr>
          <p:cNvPr id="65550" name="Picture 14" descr="G:\МО точных наук\отчет 2016\от И С\Разноглядова Валерия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7661" y="2677663"/>
            <a:ext cx="2185105" cy="2731770"/>
          </a:xfrm>
          <a:prstGeom prst="rect">
            <a:avLst/>
          </a:prstGeom>
          <a:noFill/>
        </p:spPr>
      </p:pic>
      <p:pic>
        <p:nvPicPr>
          <p:cNvPr id="65551" name="Picture 15" descr="G:\МО точных наук\отчет 2016\от И С\Сухих Алёна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9711" y="2276475"/>
            <a:ext cx="2185105" cy="2731770"/>
          </a:xfrm>
          <a:prstGeom prst="rect">
            <a:avLst/>
          </a:prstGeom>
          <a:noFill/>
        </p:spPr>
      </p:pic>
      <p:pic>
        <p:nvPicPr>
          <p:cNvPr id="65552" name="Picture 16" descr="G:\МО точных наук\отчет 2016\от И С\Ульянова Дарья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9376" y="2238659"/>
            <a:ext cx="2185105" cy="2731770"/>
          </a:xfrm>
          <a:prstGeom prst="rect">
            <a:avLst/>
          </a:prstGeom>
          <a:noFill/>
        </p:spPr>
      </p:pic>
      <p:pic>
        <p:nvPicPr>
          <p:cNvPr id="65553" name="Picture 17" descr="G:\МО точных наук\отчет 2016\от И С\Шемшина Лика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7164" y="2331207"/>
            <a:ext cx="2185105" cy="2731770"/>
          </a:xfrm>
          <a:prstGeom prst="rect">
            <a:avLst/>
          </a:prstGeom>
          <a:noFill/>
        </p:spPr>
      </p:pic>
      <p:pic>
        <p:nvPicPr>
          <p:cNvPr id="65543" name="Picture 7" descr="G:\МО точных наук\отчет 2016\от И С\Епифанова Наталья.pn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9575" y="3390900"/>
            <a:ext cx="2185105" cy="2731770"/>
          </a:xfrm>
          <a:prstGeom prst="rect">
            <a:avLst/>
          </a:prstGeom>
          <a:noFill/>
        </p:spPr>
      </p:pic>
      <p:pic>
        <p:nvPicPr>
          <p:cNvPr id="65541" name="Picture 5" descr="G:\МО точных наук\отчет 2016\от И С\Гагарская Елизавета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0937" y="3866922"/>
            <a:ext cx="2185105" cy="2731770"/>
          </a:xfrm>
          <a:prstGeom prst="rect">
            <a:avLst/>
          </a:prstGeom>
          <a:noFill/>
        </p:spPr>
      </p:pic>
      <p:pic>
        <p:nvPicPr>
          <p:cNvPr id="65540" name="Picture 4" descr="G:\МО точных наук\отчет 2016\от И С\Вахрушева Карина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955" y="3875965"/>
            <a:ext cx="2185105" cy="2731770"/>
          </a:xfrm>
          <a:prstGeom prst="rect">
            <a:avLst/>
          </a:prstGeom>
          <a:noFill/>
        </p:spPr>
      </p:pic>
      <p:pic>
        <p:nvPicPr>
          <p:cNvPr id="65539" name="Picture 3" descr="G:\МО точных наук\отчет 2016\от И С\Ботова Валерия.png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4764" y="3903259"/>
            <a:ext cx="2185105" cy="2731770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164525" y="6457890"/>
            <a:ext cx="69794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Тарасова И.С.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Дипломы </a:t>
            </a:r>
            <a:r>
              <a:rPr lang="en-US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II, </a:t>
            </a:r>
            <a:r>
              <a:rPr lang="ru-RU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(18 дипломов)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7421" y="0"/>
            <a:ext cx="97172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информационным технологиям для школьников 6–9 классов </a:t>
            </a:r>
            <a:endParaRPr lang="ru-RU" sz="3200" b="1" dirty="0" smtClean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дороге с облаками»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39811" y="6179759"/>
            <a:ext cx="2573397" cy="4026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Л.Г.</a:t>
            </a:r>
          </a:p>
        </p:txBody>
      </p:sp>
      <p:pic>
        <p:nvPicPr>
          <p:cNvPr id="66562" name="Picture 2" descr="G:\аттестация\сертификаты грамоты дипломы\учащихся\2015-2016\Для учащихся\По дороге с облаками\1\4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12960">
            <a:off x="350796" y="1902353"/>
            <a:ext cx="3099535" cy="4380676"/>
          </a:xfrm>
          <a:prstGeom prst="rect">
            <a:avLst/>
          </a:prstGeom>
          <a:noFill/>
        </p:spPr>
      </p:pic>
      <p:pic>
        <p:nvPicPr>
          <p:cNvPr id="66563" name="Picture 3" descr="G:\аттестация\сертификаты грамоты дипломы\учащихся\2015-2016\Для учащихся\По дороге с облаками\1\4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0070" y="1588362"/>
            <a:ext cx="3089202" cy="4384119"/>
          </a:xfrm>
          <a:prstGeom prst="rect">
            <a:avLst/>
          </a:prstGeom>
          <a:noFill/>
        </p:spPr>
      </p:pic>
      <p:pic>
        <p:nvPicPr>
          <p:cNvPr id="66564" name="Picture 4" descr="G:\аттестация\сертификаты грамоты дипломы\учащихся\2015-2016\Для учащихся\По дороге с облаками\1\42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14289">
            <a:off x="2384550" y="2178214"/>
            <a:ext cx="3099534" cy="4377231"/>
          </a:xfrm>
          <a:prstGeom prst="rect">
            <a:avLst/>
          </a:prstGeom>
          <a:noFill/>
        </p:spPr>
      </p:pic>
      <p:pic>
        <p:nvPicPr>
          <p:cNvPr id="66565" name="Picture 5" descr="G:\аттестация\сертификаты грамоты дипломы\учащихся\2015-2016\Для учащихся\По дороге с облаками\1\43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0395" y="3074276"/>
            <a:ext cx="2543784" cy="35945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Прямоугольник 7"/>
          <p:cNvSpPr/>
          <p:nvPr/>
        </p:nvSpPr>
        <p:spPr>
          <a:xfrm>
            <a:off x="5486400" y="4813032"/>
            <a:ext cx="3657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Диплом за 2 место среди 6-х классов у команды 6б класса «Ветер перемен»</a:t>
            </a:r>
          </a:p>
        </p:txBody>
      </p:sp>
      <p:pic>
        <p:nvPicPr>
          <p:cNvPr id="66567" name="Picture 7" descr="Fotografiya komandy veter peremen mou sosh n3 gorod koryazhma.jpg"/>
          <p:cNvPicPr>
            <a:picLocks noChangeAspect="1" noChangeArrowheads="1"/>
          </p:cNvPicPr>
          <p:nvPr/>
        </p:nvPicPr>
        <p:blipFill>
          <a:blip r:embed="rId6">
            <a:lum bright="10000"/>
          </a:blip>
          <a:srcRect/>
          <a:stretch>
            <a:fillRect/>
          </a:stretch>
        </p:blipFill>
        <p:spPr bwMode="auto">
          <a:xfrm>
            <a:off x="5259817" y="1706863"/>
            <a:ext cx="3653391" cy="2734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072563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36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Участие в «</a:t>
            </a:r>
            <a:r>
              <a:rPr lang="ru-RU" sz="3600" b="1" dirty="0" err="1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Олимпис</a:t>
            </a:r>
            <a:r>
              <a:rPr lang="ru-RU" sz="36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2016 - Весенняя сессия»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425" y="6389688"/>
            <a:ext cx="9072563" cy="446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3200" b="1" u="sng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Кондратова</a:t>
            </a:r>
            <a:r>
              <a:rPr lang="ru-RU" sz="32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Н.А.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Тарасова И.С.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32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Титова М.В.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u="sng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8" name="Picture 2" descr="P:\грамоты 4 чет май\Олимпис весна 2016\Кондратовой НА\2016-05-28_17-46-4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525" y="1028700"/>
            <a:ext cx="2760663" cy="397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3" descr="P:\грамоты 4 чет май\Олимпис весна 2016\Титовой МВ\2016-05-28_17-53-17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5238" y="1058863"/>
            <a:ext cx="2727325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4" descr="P:\грамоты 4 чет май\Олимпис весна 2016\Тарасовой ИС\2016-05-28_17-52-3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9300" y="846138"/>
            <a:ext cx="2765425" cy="393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6" descr="P:\грамоты 4 чет май\Олимпис весна 2016\Кондратовой НА\pan_mat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675" y="3016250"/>
            <a:ext cx="25527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5" descr="P:\грамоты 4 чет май\Олимпис весна 2016\Кондратовой НА\gubk_mat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788" y="4302125"/>
            <a:ext cx="2608262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7" descr="P:\грамоты 4 чет май\Олимпис весна 2016\Титовой МВ\2016-05-2821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9525" y="3430588"/>
            <a:ext cx="2743200" cy="193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9" descr="P:\грамоты 4 чет май\Олимпис весна 2016\Тарасовой ИС\2016-05-2808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0600" y="3214688"/>
            <a:ext cx="2673350" cy="188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10" descr="P:\грамоты 4 чет май\Олимпис весна 2016\Тарасовой ИС\2016-05-2802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6713" y="4549775"/>
            <a:ext cx="2606675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8" y="0"/>
            <a:ext cx="8786812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областной дистанционной олимпиаде по ИКТ</a:t>
            </a:r>
          </a:p>
        </p:txBody>
      </p:sp>
      <p:sp>
        <p:nvSpPr>
          <p:cNvPr id="22531" name="AutoShape 2" descr="&amp;Pcy;&amp;ocy;&amp;scy;&amp;mcy;&amp;ocy;&amp;tcy;&amp;rcy;&amp;iecy;&amp;tcy;&amp;softcy; &amp;ucy;&amp;vcy;&amp;iecy;&amp;lcy;&amp;icy;&amp;chcy;&amp;iecy;&amp;ncy;&amp;ncy;&amp;ocy;&amp;iecy; &amp;icy;&amp;zcy;&amp;ocy;&amp;bcy;&amp;rcy;&amp;acy;&amp;zhcy;&amp;iecy;&amp;ncy;&amp;icy;&amp;ie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2" name="AutoShape 4" descr="&amp;Pcy;&amp;ocy;&amp;scy;&amp;mcy;&amp;ocy;&amp;tcy;&amp;rcy;&amp;iecy;&amp;tcy;&amp;softcy; &amp;ucy;&amp;vcy;&amp;iecy;&amp;lcy;&amp;icy;&amp;chcy;&amp;iecy;&amp;ncy;&amp;ncy;&amp;ocy;&amp;iecy; &amp;icy;&amp;zcy;&amp;ocy;&amp;bcy;&amp;rcy;&amp;acy;&amp;zhcy;&amp;iecy;&amp;ncy;&amp;icy;&amp;iecy;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3" name="AutoShape 6" descr="&amp;Pcy;&amp;ocy;&amp;scy;&amp;mcy;&amp;ocy;&amp;tcy;&amp;rcy;&amp;iecy;&amp;tcy;&amp;softcy; &amp;ucy;&amp;vcy;&amp;iecy;&amp;lcy;&amp;icy;&amp;chcy;&amp;iecy;&amp;ncy;&amp;ncy;&amp;ocy;&amp;iecy; &amp;icy;&amp;zcy;&amp;ocy;&amp;bcy;&amp;rcy;&amp;acy;&amp;zhcy;&amp;iecy;&amp;ncy;&amp;icy;&amp;iecy;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4" name="AutoShape 8" descr="&amp;Pcy;&amp;ocy;&amp;scy;&amp;mcy;&amp;ocy;&amp;tcy;&amp;rcy;&amp;iecy;&amp;tcy;&amp;softcy; &amp;ucy;&amp;vcy;&amp;iecy;&amp;lcy;&amp;icy;&amp;chcy;&amp;iecy;&amp;ncy;&amp;ncy;&amp;ocy;&amp;iecy; &amp;icy;&amp;zcy;&amp;ocy;&amp;bcy;&amp;rcy;&amp;acy;&amp;zhcy;&amp;iecy;&amp;ncy;&amp;icy;&amp;iecy;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5" name="AutoShape 10" descr="&amp;Pcy;&amp;ocy;&amp;scy;&amp;mcy;&amp;ocy;&amp;tcy;&amp;rcy;&amp;iecy;&amp;tcy;&amp;softcy; &amp;ucy;&amp;vcy;&amp;iecy;&amp;lcy;&amp;icy;&amp;chcy;&amp;iecy;&amp;ncy;&amp;ncy;&amp;ocy;&amp;iecy; &amp;icy;&amp;zcy;&amp;ocy;&amp;bcy;&amp;rcy;&amp;acy;&amp;zhcy;&amp;iecy;&amp;ncy;&amp;icy;&amp;iecy;"/>
          <p:cNvSpPr>
            <a:spLocks noChangeAspect="1" noChangeArrowheads="1"/>
          </p:cNvSpPr>
          <p:nvPr/>
        </p:nvSpPr>
        <p:spPr bwMode="auto">
          <a:xfrm>
            <a:off x="765175" y="4651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5842" name="Picture 2" descr="T:\YandexDisk\Скриншоты\2016-05-29_18-35-13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3700" y="1181100"/>
            <a:ext cx="3916363" cy="5451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464050" y="1495425"/>
            <a:ext cx="4572000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Победитель олимпиады по ИКТ (2016 год) в номинации </a:t>
            </a:r>
            <a:br>
              <a:rPr 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</a:br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«Специальный приз от «Ростелеком» Губкин Е.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556250" y="5916613"/>
            <a:ext cx="188912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Л.Г.</a:t>
            </a:r>
            <a:endParaRPr lang="ru-RU" altLang="ru-RU" b="1" dirty="0">
              <a:solidFill>
                <a:schemeClr val="bg2">
                  <a:lumMod val="75000"/>
                </a:schemeClr>
              </a:solidFill>
              <a:latin typeface="Monotype Corsiva" pitchFamily="66" charset="0"/>
              <a:cs typeface="Arial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6795" y="3495816"/>
            <a:ext cx="2152650" cy="1790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8" y="-17463"/>
            <a:ext cx="8786812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</a:t>
            </a:r>
            <a:r>
              <a:rPr lang="ru-RU" sz="3200" b="1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онлайн-олимпиада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200" b="1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Фоксфорда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5902800"/>
            <a:ext cx="9072563" cy="7042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Кондратова</a:t>
            </a:r>
            <a:r>
              <a:rPr lang="ru-RU" sz="28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Н.А.</a:t>
            </a:r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Тарасова И.С.</a:t>
            </a:r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Титова М.В</a:t>
            </a: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>
              <a:lnSpc>
                <a:spcPct val="70000"/>
              </a:lnSpc>
              <a:defRPr/>
            </a:pP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Зайцева Т.Л.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Л.Г.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u="sng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154" name="Picture 2" descr="G:\МО точных наук\отчет 2016\Борисова математик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6794" y="968276"/>
            <a:ext cx="2130837" cy="3010700"/>
          </a:xfrm>
          <a:prstGeom prst="rect">
            <a:avLst/>
          </a:prstGeom>
          <a:noFill/>
        </p:spPr>
      </p:pic>
      <p:pic>
        <p:nvPicPr>
          <p:cNvPr id="49155" name="Picture 3" descr="G:\МО точных наук\отчет 2016\Гарш математика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8840" y="3028207"/>
            <a:ext cx="1975140" cy="2803319"/>
          </a:xfrm>
          <a:prstGeom prst="rect">
            <a:avLst/>
          </a:prstGeom>
          <a:noFill/>
        </p:spPr>
      </p:pic>
      <p:pic>
        <p:nvPicPr>
          <p:cNvPr id="49157" name="Picture 5" descr="G:\МО точных наук\отчет 2016\Девятовский математика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9695" y="1156438"/>
            <a:ext cx="2025485" cy="2893789"/>
          </a:xfrm>
          <a:prstGeom prst="rect">
            <a:avLst/>
          </a:prstGeom>
          <a:noFill/>
        </p:spPr>
      </p:pic>
      <p:pic>
        <p:nvPicPr>
          <p:cNvPr id="49159" name="Picture 7" descr="G:\МО точных наук\отчет 2016\Протасова математика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3448" y="947211"/>
            <a:ext cx="1913020" cy="2759348"/>
          </a:xfrm>
          <a:prstGeom prst="rect">
            <a:avLst/>
          </a:prstGeom>
          <a:noFill/>
        </p:spPr>
      </p:pic>
      <p:pic>
        <p:nvPicPr>
          <p:cNvPr id="49161" name="Picture 9" descr="G:\МО точных наук\отчет 2016\Трескина математика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0458" y="1710046"/>
            <a:ext cx="1963542" cy="2791444"/>
          </a:xfrm>
          <a:prstGeom prst="rect">
            <a:avLst/>
          </a:prstGeom>
          <a:noFill/>
        </p:spPr>
      </p:pic>
      <p:pic>
        <p:nvPicPr>
          <p:cNvPr id="49156" name="Picture 4" descr="G:\МО точных наук\отчет 2016\Губкин математика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6857" y="2701540"/>
            <a:ext cx="1988333" cy="2809354"/>
          </a:xfrm>
          <a:prstGeom prst="rect">
            <a:avLst/>
          </a:prstGeom>
          <a:noFill/>
        </p:spPr>
      </p:pic>
      <p:pic>
        <p:nvPicPr>
          <p:cNvPr id="49160" name="Picture 8" descr="G:\МО точных наук\отчет 2016\Пьянков математика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8119" y="3028207"/>
            <a:ext cx="1942319" cy="2779567"/>
          </a:xfrm>
          <a:prstGeom prst="rect">
            <a:avLst/>
          </a:prstGeom>
          <a:noFill/>
        </p:spPr>
      </p:pic>
      <p:pic>
        <p:nvPicPr>
          <p:cNvPr id="49162" name="Picture 10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537" y="1055027"/>
            <a:ext cx="2183219" cy="320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8" name="Picture 6" descr="G:\МО точных наук\отчет 2016\Дюкова Информатика.jpg"/>
          <p:cNvPicPr>
            <a:picLocks noChangeAspect="1" noChangeArrowheads="1"/>
          </p:cNvPicPr>
          <p:nvPr/>
        </p:nvPicPr>
        <p:blipFill>
          <a:blip r:embed="rId10" cstate="email">
            <a:lum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0032" y="2908622"/>
            <a:ext cx="2069090" cy="29463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конкурс «Бобер»</a:t>
            </a:r>
            <a:endParaRPr lang="ru-RU" sz="32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7586" name="Picture 2" descr="G:\МО точных наук\отчет 2016\от И С\1бобер 201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8"/>
          <a:stretch>
            <a:fillRect/>
          </a:stretch>
        </p:blipFill>
        <p:spPr bwMode="auto">
          <a:xfrm rot="21012485">
            <a:off x="1182416" y="1302901"/>
            <a:ext cx="5457416" cy="512838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369797" y="6192862"/>
            <a:ext cx="18277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Тарасова И.С.</a:t>
            </a:r>
            <a:endParaRPr lang="ru-RU" altLang="ru-RU" b="1" dirty="0">
              <a:solidFill>
                <a:schemeClr val="bg2">
                  <a:lumMod val="75000"/>
                </a:schemeClr>
              </a:solidFill>
              <a:latin typeface="Monotype Corsiva" pitchFamily="66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38048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/>
              <a:t> </a:t>
            </a:r>
            <a:r>
              <a:rPr lang="ru-RU" altLang="zh-CN" sz="28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во Всероссийской научно-практической конференции с международным участием </a:t>
            </a:r>
            <a:r>
              <a:rPr lang="ru-RU" altLang="zh-CN" sz="28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«ИКТ </a:t>
            </a:r>
            <a:r>
              <a:rPr lang="ru-RU" altLang="zh-CN" sz="28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образовании: опыт, способы взаимодействия, инновации» («ИТО-Архангельск-2015»).</a:t>
            </a:r>
          </a:p>
        </p:txBody>
      </p:sp>
      <p:pic>
        <p:nvPicPr>
          <p:cNvPr id="68610" name="Picture 2" descr="G:\аттестация\сертификаты грамоты дипломы\мои\2014-2015\ITO-201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64521">
            <a:off x="843674" y="1911911"/>
            <a:ext cx="3349953" cy="475352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024501" y="6037870"/>
            <a:ext cx="2573397" cy="4026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Л.Г.</a:t>
            </a:r>
          </a:p>
        </p:txBody>
      </p:sp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6356" y="1907626"/>
            <a:ext cx="4877644" cy="3736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10100" y="3671888"/>
            <a:ext cx="4086225" cy="2357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4637088" y="1060450"/>
            <a:ext cx="4032250" cy="2486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1" name="Picture 6"/>
          <p:cNvPicPr>
            <a:picLocks noChangeAspect="1" noChangeArrowheads="1"/>
          </p:cNvPicPr>
          <p:nvPr/>
        </p:nvPicPr>
        <p:blipFill>
          <a:blip r:embed="rId4">
            <a:lum bright="10000"/>
          </a:blip>
          <a:srcRect/>
          <a:stretch>
            <a:fillRect/>
          </a:stretch>
        </p:blipFill>
        <p:spPr bwMode="auto">
          <a:xfrm>
            <a:off x="279400" y="1060450"/>
            <a:ext cx="4076700" cy="2454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5"/>
          <p:cNvPicPr>
            <a:picLocks noChangeAspect="1" noChangeArrowheads="1"/>
          </p:cNvPicPr>
          <p:nvPr/>
        </p:nvPicPr>
        <p:blipFill>
          <a:blip r:embed="rId5">
            <a:lum bright="10000"/>
          </a:blip>
          <a:srcRect/>
          <a:stretch>
            <a:fillRect/>
          </a:stretch>
        </p:blipFill>
        <p:spPr bwMode="auto">
          <a:xfrm>
            <a:off x="279400" y="3671888"/>
            <a:ext cx="4025900" cy="2266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101600" y="5938838"/>
            <a:ext cx="9155113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Принимали участие от МО точных наук: </a:t>
            </a:r>
            <a:r>
              <a:rPr lang="ru-RU" altLang="ru-RU" sz="2800" b="1" dirty="0" err="1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Тарутин</a:t>
            </a:r>
            <a:r>
              <a:rPr lang="ru-RU" alt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 Илья, Кононов Влад, </a:t>
            </a:r>
            <a:r>
              <a:rPr lang="ru-RU" altLang="ru-RU" sz="2800" b="1" dirty="0" err="1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Ботова</a:t>
            </a:r>
            <a:r>
              <a:rPr lang="ru-RU" alt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 Валерия(10 </a:t>
            </a:r>
            <a:r>
              <a:rPr lang="ru-RU" altLang="ru-RU" sz="2800" b="1" dirty="0" err="1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кл</a:t>
            </a:r>
            <a:r>
              <a:rPr lang="ru-RU" alt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),  Сухих Алена (11кл).</a:t>
            </a:r>
          </a:p>
        </p:txBody>
      </p:sp>
      <p:sp>
        <p:nvSpPr>
          <p:cNvPr id="8" name="Rectangle 13"/>
          <p:cNvSpPr txBox="1">
            <a:spLocks noChangeArrowheads="1"/>
          </p:cNvSpPr>
          <p:nvPr/>
        </p:nvSpPr>
        <p:spPr>
          <a:xfrm>
            <a:off x="-474663" y="60325"/>
            <a:ext cx="10171113" cy="9906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ru-RU" altLang="zh-CN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altLang="zh-CN" sz="3200" b="1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чебно</a:t>
            </a:r>
            <a:r>
              <a:rPr lang="ru-RU" altLang="zh-CN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-исследовательская конференция </a:t>
            </a:r>
          </a:p>
          <a:p>
            <a:pPr algn="ctr">
              <a:lnSpc>
                <a:spcPct val="90000"/>
              </a:lnSpc>
              <a:defRPr/>
            </a:pPr>
            <a:r>
              <a:rPr lang="ru-RU" altLang="zh-CN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«Юность Коряжмы»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5" descr="eN2wxhwqLbc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pic>
        <p:nvPicPr>
          <p:cNvPr id="3075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9225" y="1016000"/>
            <a:ext cx="6073775" cy="4554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78" name="Rectangle 10"/>
          <p:cNvSpPr>
            <a:spLocks noChangeArrowheads="1"/>
          </p:cNvSpPr>
          <p:nvPr/>
        </p:nvSpPr>
        <p:spPr bwMode="auto">
          <a:xfrm>
            <a:off x="-58738" y="5630863"/>
            <a:ext cx="9144001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III</a:t>
            </a:r>
            <a:r>
              <a:rPr lang="ru-RU" alt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 место – работа по информатике Кононов В (</a:t>
            </a:r>
            <a:r>
              <a:rPr lang="ru-RU" altLang="ru-RU" sz="2800" b="1" u="sng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Тарасова И.С.</a:t>
            </a:r>
            <a:r>
              <a:rPr lang="ru-RU" alt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) </a:t>
            </a:r>
          </a:p>
          <a:p>
            <a:pPr algn="ctr">
              <a:defRPr/>
            </a:pPr>
            <a:r>
              <a:rPr lang="en-US" alt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I</a:t>
            </a:r>
            <a:r>
              <a:rPr lang="ru-RU" alt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 место – работа по физике Сухих А (</a:t>
            </a:r>
            <a:r>
              <a:rPr lang="ru-RU" altLang="ru-RU" sz="2800" b="1" u="sng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Ермакова И.В.)</a:t>
            </a:r>
          </a:p>
        </p:txBody>
      </p:sp>
      <p:sp>
        <p:nvSpPr>
          <p:cNvPr id="8" name="Rectangle 13"/>
          <p:cNvSpPr txBox="1">
            <a:spLocks noChangeArrowheads="1"/>
          </p:cNvSpPr>
          <p:nvPr/>
        </p:nvSpPr>
        <p:spPr>
          <a:xfrm>
            <a:off x="0" y="-65088"/>
            <a:ext cx="9591675" cy="99060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ru-RU" altLang="zh-CN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altLang="zh-CN" sz="3200" b="1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чебно</a:t>
            </a:r>
            <a:r>
              <a:rPr lang="ru-RU" altLang="zh-CN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-исследовательская конференция </a:t>
            </a:r>
          </a:p>
          <a:p>
            <a:pPr algn="ctr">
              <a:lnSpc>
                <a:spcPct val="90000"/>
              </a:lnSpc>
              <a:defRPr/>
            </a:pPr>
            <a:r>
              <a:rPr lang="ru-RU" altLang="zh-CN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«Юность Коряжмы»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8" y="-17463"/>
            <a:ext cx="8786812" cy="1076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городской исследовательской конференции «</a:t>
            </a:r>
            <a:r>
              <a:rPr lang="ru-RU" sz="3200" b="1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ИнфоМир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для 5 – 8 классов</a:t>
            </a:r>
          </a:p>
        </p:txBody>
      </p:sp>
      <p:pic>
        <p:nvPicPr>
          <p:cNvPr id="6" name="Рисунок 5" descr="Изображение 04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74638" y="1860550"/>
            <a:ext cx="4929187" cy="4146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5427663" y="2625725"/>
            <a:ext cx="3716337" cy="31702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I </a:t>
            </a:r>
            <a:r>
              <a:rPr lang="ru-RU" alt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место –  </a:t>
            </a:r>
            <a:r>
              <a:rPr lang="ru-RU" altLang="ru-RU" sz="2800" b="1" dirty="0" err="1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Обернихин</a:t>
            </a:r>
            <a:r>
              <a:rPr lang="ru-RU" alt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 Дмитрий</a:t>
            </a:r>
          </a:p>
          <a:p>
            <a:pPr algn="ctr">
              <a:defRPr/>
            </a:pPr>
            <a:r>
              <a:rPr lang="en-US" alt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II </a:t>
            </a:r>
            <a:r>
              <a:rPr lang="ru-RU" alt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место – Петухова Алёна</a:t>
            </a:r>
          </a:p>
          <a:p>
            <a:pPr algn="ctr">
              <a:defRPr/>
            </a:pPr>
            <a:r>
              <a:rPr lang="en-US" alt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III </a:t>
            </a:r>
            <a:r>
              <a:rPr lang="ru-RU" altLang="ru-RU" sz="2800" b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  <a:cs typeface="Arial" charset="0"/>
              </a:rPr>
              <a:t>место – Козлова Вера</a:t>
            </a:r>
          </a:p>
          <a:p>
            <a:pPr algn="ctr">
              <a:defRPr/>
            </a:pPr>
            <a:endParaRPr lang="ru-RU" altLang="ru-RU" sz="2800" b="1" dirty="0">
              <a:solidFill>
                <a:schemeClr val="bg2">
                  <a:lumMod val="75000"/>
                </a:schemeClr>
              </a:solidFill>
              <a:latin typeface="Monotype Corsiva" pitchFamily="66" charset="0"/>
              <a:cs typeface="Arial" charset="0"/>
            </a:endParaRPr>
          </a:p>
          <a:p>
            <a:pPr algn="ctr">
              <a:defRPr/>
            </a:pPr>
            <a:r>
              <a:rPr lang="ru-RU" sz="28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Тарасова И.С.</a:t>
            </a:r>
            <a:endParaRPr lang="ru-RU" altLang="ru-RU" sz="2800" b="1" dirty="0">
              <a:solidFill>
                <a:schemeClr val="bg2">
                  <a:lumMod val="75000"/>
                </a:schemeClr>
              </a:solidFill>
              <a:latin typeface="Monotype Corsiva" pitchFamily="66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Интеллектуальная игра «Физический калейдоскоп»</a:t>
            </a:r>
            <a:endParaRPr lang="ru-RU" sz="32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05348">
            <a:off x="1405729" y="1414726"/>
            <a:ext cx="3638267" cy="5060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910611" y="5514945"/>
            <a:ext cx="25740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Ермакова И.В.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54560">
            <a:off x="663156" y="1086893"/>
            <a:ext cx="3764884" cy="529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Межрегиональная конференция «Юный исследователь»</a:t>
            </a:r>
            <a:endParaRPr lang="ru-RU" sz="32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26831" y="5451883"/>
            <a:ext cx="25740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Ермакова И.В.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-315310" y="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80963" algn="ctr">
              <a:spcBef>
                <a:spcPct val="50000"/>
              </a:spcBef>
              <a:defRPr/>
            </a:pP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Городская олимпиада  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«Юные   дарования» </a:t>
            </a:r>
          </a:p>
          <a:p>
            <a:pPr marL="342900" indent="-80963" algn="ctr">
              <a:defRPr/>
            </a:pP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математике и физике среди 5 – 7 </a:t>
            </a: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</a:t>
            </a:r>
            <a:endParaRPr lang="ru-RU" sz="32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704" name="Picture 8" descr="G:\МО точных наук\отчет 2016\Абакумов юные дарования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76246">
            <a:off x="156919" y="1307487"/>
            <a:ext cx="3473657" cy="4938280"/>
          </a:xfrm>
          <a:prstGeom prst="rect">
            <a:avLst/>
          </a:prstGeom>
          <a:noFill/>
        </p:spPr>
      </p:pic>
      <p:pic>
        <p:nvPicPr>
          <p:cNvPr id="29705" name="Picture 9" descr="G:\МО точных наук\отчет 2016\юные дарования команда 6 класса математика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00090">
            <a:off x="5570744" y="1553285"/>
            <a:ext cx="3203284" cy="4540833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020969" y="6334780"/>
            <a:ext cx="22390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Зайцева Т.Л.</a:t>
            </a:r>
            <a:endParaRPr lang="ru-RU" sz="2800" dirty="0"/>
          </a:p>
        </p:txBody>
      </p:sp>
      <p:pic>
        <p:nvPicPr>
          <p:cNvPr id="29706" name="Picture 10" descr="G:\МО точных наук\отчет 2016\математическая карусель команда 6 кл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9246" y="1047728"/>
            <a:ext cx="3202725" cy="459660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8" y="-17463"/>
            <a:ext cx="8786812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интеллектуального марафона</a:t>
            </a:r>
            <a:endParaRPr lang="ru-RU" sz="32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8038" y="1277055"/>
            <a:ext cx="7883159" cy="5041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29b8b4fb76a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753496" y="2554323"/>
            <a:ext cx="3131124" cy="37642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80027" y="6363762"/>
            <a:ext cx="5551170" cy="402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Тарасова И.С</a:t>
            </a: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28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Л.Г.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3"/>
          <p:cNvSpPr>
            <a:spLocks noGrp="1" noChangeArrowheads="1"/>
          </p:cNvSpPr>
          <p:nvPr>
            <p:ph type="ctrTitle"/>
          </p:nvPr>
        </p:nvSpPr>
        <p:spPr>
          <a:xfrm>
            <a:off x="1430338" y="3967054"/>
            <a:ext cx="7713662" cy="1081087"/>
          </a:xfrm>
        </p:spPr>
        <p:txBody>
          <a:bodyPr/>
          <a:lstStyle/>
          <a:p>
            <a:pPr eaLnBrk="1" hangingPunct="1"/>
            <a:r>
              <a:rPr lang="ru-RU" altLang="zh-CN" sz="36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Декада МО точных наук</a:t>
            </a:r>
            <a:endParaRPr lang="de-DE" altLang="zh-CN" sz="36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83920" y="5116175"/>
            <a:ext cx="660949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2"/>
                </a:solidFill>
              </a:rPr>
              <a:t>с 12 по 22 февраля </a:t>
            </a:r>
            <a:r>
              <a:rPr lang="ru-RU" altLang="zh-CN" sz="3600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reflection blurRad="12700" stA="28000" endPos="45000" dist="1000" dir="5400000" sy="-100000" algn="bl" rotWithShape="0"/>
                </a:effectLst>
                <a:ea typeface="宋体" charset="-122"/>
              </a:rPr>
              <a:t>2016 </a:t>
            </a:r>
            <a:r>
              <a:rPr lang="ru-RU" altLang="zh-CN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reflection blurRad="12700" stA="28000" endPos="45000" dist="1000" dir="5400000" sy="-100000" algn="bl" rotWithShape="0"/>
                </a:effectLst>
                <a:ea typeface="宋体" charset="-122"/>
              </a:rPr>
              <a:t>г</a:t>
            </a:r>
            <a:r>
              <a:rPr lang="ru-RU" altLang="zh-CN" sz="3600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reflection blurRad="12700" stA="28000" endPos="45000" dist="1000" dir="5400000" sy="-100000" algn="bl" rotWithShape="0"/>
                </a:effectLst>
                <a:ea typeface="宋体" charset="-122"/>
              </a:rPr>
              <a:t>.</a:t>
            </a:r>
            <a:endParaRPr lang="ru-RU" sz="3600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2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5600" y="606474"/>
            <a:ext cx="5779206" cy="2847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90" y="1154243"/>
            <a:ext cx="9137110" cy="5441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28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План мероприятий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826380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defRPr/>
            </a:pP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«Физический калейдоскоп» 8-е классы 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954261" y="372139"/>
            <a:ext cx="18918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defRPr/>
            </a:pP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17.02.16.</a:t>
            </a:r>
            <a:endParaRPr lang="ru-RU" alt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5124" name="Picture 4" descr="G:\декада 2016\2015-2016\IMG_765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180002">
            <a:off x="193675" y="4500563"/>
            <a:ext cx="2497138" cy="2266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5" name="Picture 7" descr="G:\декада 2016\2015-2016\IMG_766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0882" y="899596"/>
            <a:ext cx="2274888" cy="1708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7" name="Picture 5" descr="G:\декада 2016\2015-2016\IMG_765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4484" y="775181"/>
            <a:ext cx="2514600" cy="18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8" name="Picture 8" descr="G:\декада 2016\2015-2016\IMG_766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9142" y="4857935"/>
            <a:ext cx="2476500" cy="1857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9" name="Picture 9" descr="G:\декада 2016\2015-2016\IMG_7669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0195" y="4267751"/>
            <a:ext cx="2695575" cy="2187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30" name="Picture 10" descr="G:\декада 2016\2015-2016\IMG_7688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382" y="870874"/>
            <a:ext cx="2957513" cy="1423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31" name="Picture 9" descr="G:\декада 2016\2015-2016\IMG_7631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31051">
            <a:off x="5891027" y="2573152"/>
            <a:ext cx="2951163" cy="1947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32" name="Picture 10" descr="G:\декада 2016\2015-2016\IMG_7682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9595" y="2593384"/>
            <a:ext cx="2479675" cy="2038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6" name="Picture 3" descr="G:\декада 2016\2015-2016\IMG_7640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498401">
            <a:off x="311150" y="2155974"/>
            <a:ext cx="2824163" cy="2119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6285620" y="6455326"/>
            <a:ext cx="2685411" cy="402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Ермакова И.В.</a:t>
            </a:r>
            <a:endParaRPr lang="ru-RU" sz="2800" b="1" u="sng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6300" y="5181600"/>
            <a:ext cx="2166938" cy="1603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8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2753" y="91526"/>
            <a:ext cx="2051272" cy="1520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6121" y="83788"/>
            <a:ext cx="2044442" cy="1517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9" name="Picture 7"/>
          <p:cNvPicPr>
            <a:picLocks noChangeAspect="1" noChangeArrowheads="1"/>
          </p:cNvPicPr>
          <p:nvPr/>
        </p:nvPicPr>
        <p:blipFill>
          <a:blip r:embed="rId5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488" y="100373"/>
            <a:ext cx="1967762" cy="1500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5591" y="106262"/>
            <a:ext cx="1979022" cy="1506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2653" y="5095765"/>
            <a:ext cx="2319338" cy="1624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50" y="5181600"/>
            <a:ext cx="2173288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3" name="Picture 7" descr="G:\декада 2016\2015-2016\IMG_7705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063" y="2944813"/>
            <a:ext cx="2398712" cy="1798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4" name="Picture 9" descr="G:\декада 2016\2015-2016\IMG_7695.JPG"/>
          <p:cNvPicPr>
            <a:picLocks noChangeAspect="1" noChangeArrowheads="1"/>
          </p:cNvPicPr>
          <p:nvPr/>
        </p:nvPicPr>
        <p:blipFill>
          <a:blip r:embed="rId10" cstate="email">
            <a:lum brigh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9638" y="2925763"/>
            <a:ext cx="2959100" cy="1817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5" name="Picture 10" descr="G:\декада 2016\2015-2016\IMG_7681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3375" y="2941638"/>
            <a:ext cx="2851150" cy="1758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156" name="Rectangle 10"/>
          <p:cNvSpPr>
            <a:spLocks noChangeArrowheads="1"/>
          </p:cNvSpPr>
          <p:nvPr/>
        </p:nvSpPr>
        <p:spPr bwMode="auto">
          <a:xfrm>
            <a:off x="-71438" y="1560513"/>
            <a:ext cx="9144001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altLang="ru-RU" sz="2800" b="1" dirty="0">
                <a:solidFill>
                  <a:schemeClr val="bg2"/>
                </a:solidFill>
                <a:latin typeface="Monotype Corsiva" pitchFamily="66" charset="0"/>
              </a:rPr>
              <a:t>Принимали участие команды 8 а и 8б классов</a:t>
            </a:r>
          </a:p>
          <a:p>
            <a:pPr algn="ctr"/>
            <a:r>
              <a:rPr lang="en-US" altLang="ru-RU" sz="2800" b="1" dirty="0">
                <a:solidFill>
                  <a:srgbClr val="BF3115"/>
                </a:solidFill>
                <a:latin typeface="Monotype Corsiva" pitchFamily="66" charset="0"/>
              </a:rPr>
              <a:t>I</a:t>
            </a:r>
            <a:r>
              <a:rPr lang="ru-RU" altLang="ru-RU" sz="2800" b="1" dirty="0">
                <a:solidFill>
                  <a:srgbClr val="BF3115"/>
                </a:solidFill>
                <a:latin typeface="Monotype Corsiva" pitchFamily="66" charset="0"/>
              </a:rPr>
              <a:t> место –</a:t>
            </a:r>
            <a:r>
              <a:rPr lang="en-US" altLang="ru-RU" sz="2800" b="1" dirty="0">
                <a:solidFill>
                  <a:srgbClr val="BF3115"/>
                </a:solidFill>
                <a:latin typeface="Monotype Corsiva" pitchFamily="66" charset="0"/>
              </a:rPr>
              <a:t>Fire</a:t>
            </a:r>
            <a:r>
              <a:rPr lang="ru-RU" altLang="ru-RU" sz="2800" b="1" dirty="0">
                <a:solidFill>
                  <a:srgbClr val="BF3115"/>
                </a:solidFill>
                <a:latin typeface="Monotype Corsiva" pitchFamily="66" charset="0"/>
              </a:rPr>
              <a:t> 8 б </a:t>
            </a:r>
            <a:r>
              <a:rPr lang="ru-RU" altLang="ru-RU" sz="2800" b="1" dirty="0" err="1">
                <a:solidFill>
                  <a:srgbClr val="BF3115"/>
                </a:solidFill>
                <a:latin typeface="Monotype Corsiva" pitchFamily="66" charset="0"/>
              </a:rPr>
              <a:t>кл</a:t>
            </a:r>
            <a:r>
              <a:rPr lang="ru-RU" altLang="ru-RU" sz="2800" b="1" dirty="0">
                <a:solidFill>
                  <a:srgbClr val="BF3115"/>
                </a:solidFill>
                <a:latin typeface="Monotype Corsiva" pitchFamily="66" charset="0"/>
              </a:rPr>
              <a:t>.,</a:t>
            </a:r>
            <a:r>
              <a:rPr lang="en-US" altLang="ru-RU" sz="2800" b="1" dirty="0">
                <a:solidFill>
                  <a:srgbClr val="BF3115"/>
                </a:solidFill>
                <a:latin typeface="Monotype Corsiva" pitchFamily="66" charset="0"/>
              </a:rPr>
              <a:t> </a:t>
            </a:r>
            <a:r>
              <a:rPr lang="en-US" altLang="ru-RU" sz="2800" b="1" dirty="0" smtClean="0">
                <a:solidFill>
                  <a:srgbClr val="BF3115"/>
                </a:solidFill>
                <a:latin typeface="Monotype Corsiva" pitchFamily="66" charset="0"/>
              </a:rPr>
              <a:t>II</a:t>
            </a:r>
            <a:r>
              <a:rPr lang="ru-RU" altLang="ru-RU" sz="2800" b="1" dirty="0" smtClean="0">
                <a:solidFill>
                  <a:srgbClr val="BF3115"/>
                </a:solidFill>
                <a:latin typeface="Monotype Corsiva" pitchFamily="66" charset="0"/>
              </a:rPr>
              <a:t> </a:t>
            </a:r>
            <a:r>
              <a:rPr lang="ru-RU" altLang="ru-RU" sz="2800" b="1" dirty="0">
                <a:solidFill>
                  <a:srgbClr val="BF3115"/>
                </a:solidFill>
                <a:latin typeface="Monotype Corsiva" pitchFamily="66" charset="0"/>
              </a:rPr>
              <a:t>место- Дети Ньютона 8 б </a:t>
            </a:r>
            <a:r>
              <a:rPr lang="ru-RU" altLang="ru-RU" sz="2800" b="1" dirty="0" err="1">
                <a:solidFill>
                  <a:srgbClr val="BF3115"/>
                </a:solidFill>
                <a:latin typeface="Monotype Corsiva" pitchFamily="66" charset="0"/>
              </a:rPr>
              <a:t>кл</a:t>
            </a:r>
            <a:r>
              <a:rPr lang="ru-RU" altLang="ru-RU" sz="2800" b="1" dirty="0">
                <a:solidFill>
                  <a:srgbClr val="BF3115"/>
                </a:solidFill>
                <a:latin typeface="Monotype Corsiva" pitchFamily="66" charset="0"/>
              </a:rPr>
              <a:t> , </a:t>
            </a:r>
          </a:p>
          <a:p>
            <a:pPr algn="ctr"/>
            <a:r>
              <a:rPr lang="en-US" altLang="ru-RU" sz="2800" b="1" dirty="0" smtClean="0">
                <a:solidFill>
                  <a:srgbClr val="BF3115"/>
                </a:solidFill>
                <a:latin typeface="Monotype Corsiva" pitchFamily="66" charset="0"/>
              </a:rPr>
              <a:t>III</a:t>
            </a:r>
            <a:r>
              <a:rPr lang="ru-RU" altLang="ru-RU" sz="2800" b="1" dirty="0" smtClean="0">
                <a:solidFill>
                  <a:srgbClr val="BF3115"/>
                </a:solidFill>
                <a:latin typeface="Monotype Corsiva" pitchFamily="66" charset="0"/>
              </a:rPr>
              <a:t> </a:t>
            </a:r>
            <a:r>
              <a:rPr lang="ru-RU" altLang="ru-RU" sz="2800" b="1" dirty="0">
                <a:solidFill>
                  <a:srgbClr val="BF3115"/>
                </a:solidFill>
                <a:latin typeface="Monotype Corsiva" pitchFamily="66" charset="0"/>
              </a:rPr>
              <a:t>место – команда  КО-КО-КО 8 а </a:t>
            </a:r>
            <a:r>
              <a:rPr lang="ru-RU" altLang="ru-RU" sz="2800" b="1" dirty="0" err="1">
                <a:solidFill>
                  <a:srgbClr val="BF3115"/>
                </a:solidFill>
                <a:latin typeface="Monotype Corsiva" pitchFamily="66" charset="0"/>
              </a:rPr>
              <a:t>кл</a:t>
            </a:r>
            <a:r>
              <a:rPr lang="ru-RU" altLang="ru-RU" sz="2800" b="1" dirty="0">
                <a:solidFill>
                  <a:srgbClr val="BF3115"/>
                </a:solidFill>
                <a:latin typeface="Monotype Corsiva" pitchFamily="66" charset="0"/>
              </a:rPr>
              <a:t>.</a:t>
            </a:r>
          </a:p>
        </p:txBody>
      </p:sp>
      <p:sp>
        <p:nvSpPr>
          <p:cNvPr id="6157" name="Rectangle 10"/>
          <p:cNvSpPr>
            <a:spLocks noChangeArrowheads="1"/>
          </p:cNvSpPr>
          <p:nvPr/>
        </p:nvSpPr>
        <p:spPr bwMode="auto">
          <a:xfrm>
            <a:off x="-50800" y="4670425"/>
            <a:ext cx="91440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BF3115"/>
                </a:solidFill>
                <a:latin typeface="Monotype Corsiva" pitchFamily="66" charset="0"/>
              </a:rPr>
              <a:t>Игру подготовили и провели учащиеся  11 класса.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Рисунок4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94474" y="1297171"/>
            <a:ext cx="2530549" cy="19989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-871869" y="0"/>
            <a:ext cx="1141423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Геометрическая игра «Чертова Дюжина»</a:t>
            </a:r>
          </a:p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8-9 </a:t>
            </a:r>
            <a:r>
              <a:rPr lang="ru-RU" altLang="ru-RU" sz="3200" b="1" kern="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кл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.</a:t>
            </a:r>
            <a:r>
              <a:rPr lang="ru-RU" alt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 </a:t>
            </a:r>
            <a:endParaRPr lang="ru-RU" altLang="ru-RU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charset="-122"/>
              <a:cs typeface="+mj-cs"/>
            </a:endParaRPr>
          </a:p>
        </p:txBody>
      </p:sp>
      <p:sp>
        <p:nvSpPr>
          <p:cNvPr id="3074" name="AutoShape 5" descr="eN2wxhwqLbc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6895251" y="489457"/>
            <a:ext cx="18918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defRPr/>
            </a:pP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19.02.16.</a:t>
            </a:r>
          </a:p>
        </p:txBody>
      </p:sp>
      <p:pic>
        <p:nvPicPr>
          <p:cNvPr id="16" name="Рисунок 15" descr="Рисунок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11033" y="1095153"/>
            <a:ext cx="2604977" cy="1626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 descr="Рисунок3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5814" y="1360967"/>
            <a:ext cx="2243469" cy="1850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 descr="Рисунок5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85192"/>
            <a:ext cx="2426898" cy="1807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 descr="Рисунок6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58468" y="3732027"/>
            <a:ext cx="2385532" cy="1743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 descr="Рисунок1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43470" y="3030280"/>
            <a:ext cx="4506594" cy="3168502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>
            <a:off x="3237222" y="6455326"/>
            <a:ext cx="2974355" cy="402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Кондратова</a:t>
            </a:r>
            <a:r>
              <a:rPr lang="ru-RU" sz="28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Н.А</a:t>
            </a:r>
            <a:endParaRPr lang="ru-RU" sz="2800" b="1" u="sng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-1446027" y="0"/>
            <a:ext cx="1141423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Интеллектуальная игра </a:t>
            </a:r>
          </a:p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«Математический вылет» 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11 </a:t>
            </a:r>
            <a:r>
              <a:rPr lang="ru-RU" altLang="ru-RU" sz="3200" b="1" kern="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кл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.</a:t>
            </a:r>
            <a:r>
              <a:rPr lang="ru-RU" alt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 </a:t>
            </a:r>
            <a:endParaRPr lang="ru-RU" altLang="ru-RU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charset="-122"/>
              <a:cs typeface="+mj-cs"/>
            </a:endParaRPr>
          </a:p>
        </p:txBody>
      </p:sp>
      <p:sp>
        <p:nvSpPr>
          <p:cNvPr id="3074" name="AutoShape 5" descr="eN2wxhwqLbc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7252135" y="0"/>
            <a:ext cx="18918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defRPr/>
            </a:pP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20.02.16.</a:t>
            </a:r>
          </a:p>
        </p:txBody>
      </p:sp>
      <p:pic>
        <p:nvPicPr>
          <p:cNvPr id="12" name="Рисунок 11" descr="Рисунок10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8856" y="1446027"/>
            <a:ext cx="4801520" cy="3296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 descr="Рисунок1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63780" y="3429000"/>
            <a:ext cx="5071732" cy="3336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Рисунок9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10762" y="1424761"/>
            <a:ext cx="4913969" cy="3189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353817" y="980847"/>
            <a:ext cx="3270914" cy="39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Кондратова</a:t>
            </a:r>
            <a:r>
              <a:rPr lang="ru-RU" sz="28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Н.А.</a:t>
            </a:r>
            <a:endParaRPr lang="ru-RU" sz="2800" b="1" u="sng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499" y="4098563"/>
            <a:ext cx="1856432" cy="2549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04248" y="4081398"/>
            <a:ext cx="1860464" cy="2549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1052736"/>
            <a:ext cx="65527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kern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Конкурс творческих работ учащихся</a:t>
            </a:r>
          </a:p>
          <a:p>
            <a:pPr algn="ctr"/>
            <a:r>
              <a:rPr lang="ru-RU" sz="4000" b="1" kern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 5 классов по теме </a:t>
            </a:r>
          </a:p>
          <a:p>
            <a:pPr algn="ctr"/>
            <a:r>
              <a:rPr lang="ru-RU" sz="4000" b="1" kern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«Окружность и круг»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59732" y="4437112"/>
            <a:ext cx="4896544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405446" y="326296"/>
            <a:ext cx="24833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defRPr/>
            </a:pP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12-18.02.16.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314" y="6245057"/>
            <a:ext cx="9072563" cy="4026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Титова </a:t>
            </a:r>
            <a:r>
              <a:rPr lang="ru-RU" sz="28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М.В</a:t>
            </a: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u="sng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69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Школа\5Б_Евгений_Верещагин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593035"/>
            <a:ext cx="3710787" cy="21291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Рисунок 5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788336" y="3641613"/>
            <a:ext cx="4024630" cy="21526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5401" y="341012"/>
            <a:ext cx="2713519" cy="23811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7159" y="3556583"/>
            <a:ext cx="3710786" cy="23227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1942" y="2944402"/>
            <a:ext cx="4286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BF3115"/>
                </a:solidFill>
                <a:latin typeface="Monotype Corsiva" pitchFamily="66" charset="0"/>
              </a:rPr>
              <a:t>С использованием ПК.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616" y="6021288"/>
            <a:ext cx="1993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Козлова Вера 5 «а»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1331640" y="2802375"/>
            <a:ext cx="2281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Дементьев Артем 5 «а»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7902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Школа\Фото декада математики 2016\IMG_7798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5715844" y="775561"/>
            <a:ext cx="3378058" cy="239915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Школа\Фото декада математики 2016\IMG_7797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15816" y="4384047"/>
            <a:ext cx="3631952" cy="1883391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Школа\Фото декада математики 2016\IMG_780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435" y="4437112"/>
            <a:ext cx="2455821" cy="1841866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F:\Школа\Фото декада математики 2016\IMG_7796.JP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53603" y="602581"/>
            <a:ext cx="3403517" cy="2719651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2962879" y="854042"/>
            <a:ext cx="3401770" cy="221847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F:\Школа\Фото декада математики 2016\IMG_7802.JPG"/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6684760" y="4359290"/>
            <a:ext cx="1894931" cy="1944445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79912" y="3789040"/>
            <a:ext cx="1993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Норицина</a:t>
            </a:r>
            <a:r>
              <a:rPr lang="ru-RU" sz="1400" dirty="0" smtClean="0"/>
              <a:t> Таня 5 «а»</a:t>
            </a: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408327" y="3789040"/>
            <a:ext cx="1993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Байдина</a:t>
            </a:r>
            <a:r>
              <a:rPr lang="ru-RU" sz="1400" dirty="0" smtClean="0"/>
              <a:t> Лиза 5 «б»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95536" y="3789040"/>
            <a:ext cx="23947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Шапошникова Саша 5 «а»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96350" y="6381328"/>
            <a:ext cx="1993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Стяжкина</a:t>
            </a:r>
            <a:r>
              <a:rPr lang="ru-RU" sz="1400" dirty="0" smtClean="0"/>
              <a:t> Саша 5 «а»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667218" y="6380053"/>
            <a:ext cx="1993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Шемшина</a:t>
            </a:r>
            <a:r>
              <a:rPr lang="ru-RU" sz="1400" dirty="0" smtClean="0"/>
              <a:t> Лика 5 «а»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611357" y="6381328"/>
            <a:ext cx="1993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Тоскунина</a:t>
            </a:r>
            <a:r>
              <a:rPr lang="ru-RU" sz="1400" dirty="0" smtClean="0"/>
              <a:t> Лера 5 «б»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4252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Школа\Фото декада математики 2016\16022016181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9" y="332657"/>
            <a:ext cx="2688299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H:\Школа\Фото декада математики 2016\17022016182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876" y="315194"/>
            <a:ext cx="2734866" cy="2051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H:\Школа\Фото декада математики 2016\18022016182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377" y="3828881"/>
            <a:ext cx="3500462" cy="2625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H:\Школа\Фото декада математики 2016\24022016183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3189" y="3810436"/>
            <a:ext cx="3549653" cy="2662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6" descr="H:\Школа\Фото декада математики 2016\18022016183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7300" y="566260"/>
            <a:ext cx="2376828" cy="1782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870344" y="2465200"/>
            <a:ext cx="5688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kern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Шашечный турнир в </a:t>
            </a:r>
          </a:p>
          <a:p>
            <a:pPr algn="ctr"/>
            <a:r>
              <a:rPr lang="ru-RU" sz="4000" b="1" kern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5-ых классах.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294028" y="0"/>
            <a:ext cx="24833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defRPr/>
            </a:pP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12-18.02.16.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54983" y="6472675"/>
            <a:ext cx="3295163" cy="402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Титова </a:t>
            </a:r>
            <a:r>
              <a:rPr lang="ru-RU" sz="28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М.В</a:t>
            </a: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u="sng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63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764704"/>
            <a:ext cx="62646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BF3115"/>
                </a:solidFill>
                <a:latin typeface="Monotype Corsiva" pitchFamily="66" charset="0"/>
              </a:rPr>
              <a:t>Лучшие в шашечном турнире: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403648" y="2348880"/>
                <a:ext cx="6408712" cy="1775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ru-RU" sz="3600" b="0" i="1" smtClean="0">
                            <a:latin typeface="Cambria Math"/>
                            <a:cs typeface="Times New Roman" pitchFamily="18" charset="0"/>
                          </a:rPr>
                          <m:t>5</m:t>
                        </m:r>
                      </m:e>
                      <m:sup>
                        <m:r>
                          <a:rPr lang="ru-RU" sz="3600" b="0" i="1" smtClean="0">
                            <a:latin typeface="Cambria Math"/>
                            <a:cs typeface="Times New Roman" pitchFamily="18" charset="0"/>
                          </a:rPr>
                          <m:t>а</m:t>
                        </m:r>
                      </m:sup>
                    </m:sSup>
                  </m:oMath>
                </a14:m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класс</a:t>
                </a:r>
                <a:r>
                  <a:rPr lang="ru-RU" sz="3600" b="1" i="1" dirty="0" smtClean="0">
                    <a:latin typeface="Times New Roman" pitchFamily="18" charset="0"/>
                    <a:cs typeface="Times New Roman" pitchFamily="18" charset="0"/>
                  </a:rPr>
                  <a:t> – Тараканов Глеб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ru-RU" sz="3600" b="0" i="1" smtClean="0">
                            <a:latin typeface="Cambria Math"/>
                            <a:cs typeface="Times New Roman" pitchFamily="18" charset="0"/>
                          </a:rPr>
                          <m:t>5</m:t>
                        </m:r>
                      </m:e>
                      <m:sup>
                        <m:r>
                          <a:rPr lang="ru-RU" sz="3600" b="0" i="1" smtClean="0">
                            <a:latin typeface="Cambria Math"/>
                            <a:cs typeface="Times New Roman" pitchFamily="18" charset="0"/>
                          </a:rPr>
                          <m:t>б</m:t>
                        </m:r>
                      </m:sup>
                    </m:sSup>
                  </m:oMath>
                </a14:m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класс </a:t>
                </a:r>
                <a:r>
                  <a:rPr lang="ru-RU" sz="3600" b="1" i="1" dirty="0" smtClean="0">
                    <a:latin typeface="Times New Roman" pitchFamily="18" charset="0"/>
                    <a:cs typeface="Times New Roman" pitchFamily="18" charset="0"/>
                  </a:rPr>
                  <a:t>– Ядрихинская Нина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ru-RU" sz="3600" b="0" i="1" smtClean="0">
                            <a:latin typeface="Cambria Math"/>
                            <a:cs typeface="Times New Roman" pitchFamily="18" charset="0"/>
                          </a:rPr>
                          <m:t>5</m:t>
                        </m:r>
                      </m:e>
                      <m:sup>
                        <m:r>
                          <a:rPr lang="ru-RU" sz="3600" b="0" i="1" smtClean="0">
                            <a:latin typeface="Cambria Math"/>
                            <a:cs typeface="Times New Roman" pitchFamily="18" charset="0"/>
                          </a:rPr>
                          <m:t>в</m:t>
                        </m:r>
                      </m:sup>
                    </m:sSup>
                  </m:oMath>
                </a14:m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класс </a:t>
                </a:r>
                <a:r>
                  <a:rPr lang="ru-RU" sz="3600" b="1" i="1" dirty="0" smtClean="0">
                    <a:latin typeface="Times New Roman" pitchFamily="18" charset="0"/>
                    <a:cs typeface="Times New Roman" pitchFamily="18" charset="0"/>
                  </a:rPr>
                  <a:t>– Коршунов Валера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2348880"/>
                <a:ext cx="6408712" cy="1775166"/>
              </a:xfrm>
              <a:prstGeom prst="rect">
                <a:avLst/>
              </a:prstGeom>
              <a:blipFill rotWithShape="1">
                <a:blip r:embed="rId2"/>
                <a:stretch>
                  <a:fillRect t="-5479" b="-116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2128" y="4661353"/>
            <a:ext cx="3847736" cy="1706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675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016220101504.jpg"/>
          <p:cNvPicPr>
            <a:picLocks noChangeAspect="1"/>
          </p:cNvPicPr>
          <p:nvPr/>
        </p:nvPicPr>
        <p:blipFill>
          <a:blip r:embed="rId2" cstate="email">
            <a:lum bright="20000"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4302188">
            <a:off x="-26640" y="1467292"/>
            <a:ext cx="4050567" cy="28707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-1977655" y="170121"/>
            <a:ext cx="114142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Конкурс ребусов 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6 </a:t>
            </a:r>
            <a:r>
              <a:rPr lang="ru-RU" altLang="ru-RU" sz="3200" b="1" kern="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кл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.</a:t>
            </a:r>
            <a:r>
              <a:rPr lang="ru-RU" alt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 </a:t>
            </a:r>
            <a:endParaRPr lang="ru-RU" altLang="ru-RU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charset="-122"/>
              <a:cs typeface="+mj-cs"/>
            </a:endParaRPr>
          </a:p>
        </p:txBody>
      </p:sp>
      <p:sp>
        <p:nvSpPr>
          <p:cNvPr id="3074" name="AutoShape 5" descr="eN2wxhwqLbc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6437344" y="202018"/>
            <a:ext cx="24833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defRPr/>
            </a:pP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12-18.02.16.</a:t>
            </a:r>
          </a:p>
        </p:txBody>
      </p:sp>
      <p:pic>
        <p:nvPicPr>
          <p:cNvPr id="9" name="Рисунок 8" descr="2016220101529.jpg"/>
          <p:cNvPicPr>
            <a:picLocks noChangeAspect="1"/>
          </p:cNvPicPr>
          <p:nvPr/>
        </p:nvPicPr>
        <p:blipFill>
          <a:blip r:embed="rId3" cstate="email">
            <a:lum bright="10000"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9"/>
          <a:stretch>
            <a:fillRect/>
          </a:stretch>
        </p:blipFill>
        <p:spPr>
          <a:xfrm>
            <a:off x="3399380" y="893134"/>
            <a:ext cx="2895097" cy="3944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2016220122713.jpg"/>
          <p:cNvPicPr>
            <a:picLocks noChangeAspect="1"/>
          </p:cNvPicPr>
          <p:nvPr/>
        </p:nvPicPr>
        <p:blipFill>
          <a:blip r:embed="rId4" cstate="email">
            <a:lum brigh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257682">
            <a:off x="5440998" y="1602740"/>
            <a:ext cx="3967714" cy="2537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2016220122727.jpg"/>
          <p:cNvPicPr>
            <a:picLocks noChangeAspect="1"/>
          </p:cNvPicPr>
          <p:nvPr/>
        </p:nvPicPr>
        <p:blipFill>
          <a:blip r:embed="rId5" cstate="email">
            <a:lum bright="40000"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0752" y="3990324"/>
            <a:ext cx="3561908" cy="2325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2016220101442.jpg"/>
          <p:cNvPicPr>
            <a:picLocks noChangeAspect="1"/>
          </p:cNvPicPr>
          <p:nvPr/>
        </p:nvPicPr>
        <p:blipFill>
          <a:blip r:embed="rId6" cstate="email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5840" y="4316817"/>
            <a:ext cx="3526464" cy="2115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2016220101514.jpg"/>
          <p:cNvPicPr>
            <a:picLocks noChangeAspect="1"/>
          </p:cNvPicPr>
          <p:nvPr/>
        </p:nvPicPr>
        <p:blipFill>
          <a:blip r:embed="rId7" cstate="email">
            <a:lum bright="10000"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43567" y="3987620"/>
            <a:ext cx="1870824" cy="2466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4362844" y="6457890"/>
            <a:ext cx="39565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b="1" dirty="0" smtClean="0">
                <a:solidFill>
                  <a:srgbClr val="BF3115"/>
                </a:solidFill>
                <a:latin typeface="Monotype Corsiva" pitchFamily="66" charset="0"/>
              </a:rPr>
              <a:t>Лучшая работа: Жезлов Александр, 6 б</a:t>
            </a:r>
            <a:endParaRPr lang="ru-RU" altLang="ru-RU" b="1" dirty="0">
              <a:solidFill>
                <a:srgbClr val="BF3115"/>
              </a:solidFill>
              <a:latin typeface="Monotype Corsiva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2778086" y="6153705"/>
            <a:ext cx="9072563" cy="7042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70000"/>
              </a:lnSpc>
              <a:defRPr/>
            </a:pP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Зайцева Т.Л.</a:t>
            </a:r>
            <a:endParaRPr lang="ru-RU" sz="2800" b="1" u="sng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-1977655" y="170121"/>
            <a:ext cx="114142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Конкурс кроссвордов 7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 </a:t>
            </a:r>
            <a:r>
              <a:rPr lang="ru-RU" altLang="ru-RU" sz="3200" b="1" kern="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кл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.</a:t>
            </a:r>
            <a:r>
              <a:rPr lang="ru-RU" alt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 </a:t>
            </a:r>
            <a:endParaRPr lang="ru-RU" altLang="ru-RU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charset="-122"/>
              <a:cs typeface="+mj-cs"/>
            </a:endParaRPr>
          </a:p>
        </p:txBody>
      </p:sp>
      <p:sp>
        <p:nvSpPr>
          <p:cNvPr id="3074" name="AutoShape 5" descr="eN2wxhwqLbc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6437344" y="202018"/>
            <a:ext cx="24833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defRPr/>
            </a:pP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12-18.02.16.</a:t>
            </a:r>
          </a:p>
        </p:txBody>
      </p:sp>
      <p:pic>
        <p:nvPicPr>
          <p:cNvPr id="5" name="Рисунок 4" descr="2016220101601.jpg"/>
          <p:cNvPicPr>
            <a:picLocks noChangeAspect="1"/>
          </p:cNvPicPr>
          <p:nvPr/>
        </p:nvPicPr>
        <p:blipFill>
          <a:blip r:embed="rId2" cstate="email">
            <a:lum bright="10000"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91012" y="3317358"/>
            <a:ext cx="4251238" cy="29664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http://fs00.infourok.ru/images/doc/238/160453/2/img13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52116">
            <a:off x="661040" y="1323655"/>
            <a:ext cx="4758240" cy="36120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362844" y="6457890"/>
            <a:ext cx="40030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b="1" dirty="0" smtClean="0">
                <a:solidFill>
                  <a:srgbClr val="BF3115"/>
                </a:solidFill>
                <a:latin typeface="Monotype Corsiva" pitchFamily="66" charset="0"/>
              </a:rPr>
              <a:t>Лучшая работа: </a:t>
            </a:r>
            <a:r>
              <a:rPr lang="ru-RU" altLang="ru-RU" b="1" dirty="0" err="1" smtClean="0">
                <a:solidFill>
                  <a:srgbClr val="BF3115"/>
                </a:solidFill>
                <a:latin typeface="Monotype Corsiva" pitchFamily="66" charset="0"/>
              </a:rPr>
              <a:t>Колмакова</a:t>
            </a:r>
            <a:r>
              <a:rPr lang="ru-RU" altLang="ru-RU" b="1" dirty="0" smtClean="0">
                <a:solidFill>
                  <a:srgbClr val="BF3115"/>
                </a:solidFill>
                <a:latin typeface="Monotype Corsiva" pitchFamily="66" charset="0"/>
              </a:rPr>
              <a:t> Полина, 7а</a:t>
            </a:r>
            <a:endParaRPr lang="ru-RU" altLang="ru-RU" b="1" dirty="0">
              <a:solidFill>
                <a:srgbClr val="BF3115"/>
              </a:solidFill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2272352" y="6285211"/>
            <a:ext cx="9072563" cy="4026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Зайцева Т.Л.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2800" b="1" u="sng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-2052083" y="0"/>
            <a:ext cx="1141423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Игра </a:t>
            </a:r>
          </a:p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«Математическая мозаика» 5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 </a:t>
            </a:r>
            <a:r>
              <a:rPr lang="ru-RU" altLang="ru-RU" sz="3200" b="1" kern="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кл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.</a:t>
            </a:r>
            <a:r>
              <a:rPr lang="ru-RU" alt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 </a:t>
            </a:r>
            <a:endParaRPr lang="ru-RU" altLang="ru-RU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charset="-122"/>
              <a:cs typeface="+mj-cs"/>
            </a:endParaRPr>
          </a:p>
        </p:txBody>
      </p:sp>
      <p:sp>
        <p:nvSpPr>
          <p:cNvPr id="3074" name="AutoShape 5" descr="eN2wxhwqLbc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7252135" y="202019"/>
            <a:ext cx="18918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defRPr/>
            </a:pP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18.02.16.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50917" y="6408559"/>
            <a:ext cx="62167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BF3115"/>
                </a:solidFill>
                <a:latin typeface="Monotype Corsiva" pitchFamily="66" charset="0"/>
              </a:rPr>
              <a:t>Подготовили и провели учащиеся  9а класса. </a:t>
            </a:r>
            <a:endParaRPr lang="ru-RU" altLang="ru-RU" sz="2800" b="1" dirty="0">
              <a:solidFill>
                <a:srgbClr val="BF3115"/>
              </a:solidFill>
              <a:latin typeface="Monotype Corsiva" pitchFamily="66" charset="0"/>
            </a:endParaRPr>
          </a:p>
        </p:txBody>
      </p:sp>
      <p:pic>
        <p:nvPicPr>
          <p:cNvPr id="15" name="Picture 2" descr="C:\Documents and Settings\Кабинет №4\Рабочий стол\фото\Изображение 01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1169" y="3877293"/>
            <a:ext cx="3306898" cy="2480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6" name="Picture 3" descr="C:\Documents and Settings\Кабинет №4\Рабочий стол\фото\Изображение 01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5067" y="3877293"/>
            <a:ext cx="3375021" cy="2531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7" name="Picture 4" descr="C:\Documents and Settings\Кабинет №4\Рабочий стол\фото\Изображение 020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3368" y="1011902"/>
            <a:ext cx="3376720" cy="2740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8" name="Picture 5" descr="C:\Documents and Settings\Кабинет №4\Рабочий стол\фото\Изображение 02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33839" y="1077218"/>
            <a:ext cx="3364228" cy="2523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10" name="TextBox 9"/>
          <p:cNvSpPr txBox="1"/>
          <p:nvPr/>
        </p:nvSpPr>
        <p:spPr>
          <a:xfrm>
            <a:off x="6790423" y="6408559"/>
            <a:ext cx="2571728" cy="402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Титова </a:t>
            </a:r>
            <a:r>
              <a:rPr lang="ru-RU" sz="28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М.В</a:t>
            </a: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-2052083" y="0"/>
            <a:ext cx="1141423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Игра</a:t>
            </a:r>
          </a:p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«Занимательная математика» 6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 </a:t>
            </a:r>
            <a:r>
              <a:rPr lang="ru-RU" altLang="ru-RU" sz="3200" b="1" kern="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кл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.</a:t>
            </a:r>
            <a:r>
              <a:rPr lang="ru-RU" alt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 </a:t>
            </a:r>
            <a:endParaRPr lang="ru-RU" altLang="ru-RU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charset="-122"/>
              <a:cs typeface="+mj-cs"/>
            </a:endParaRPr>
          </a:p>
        </p:txBody>
      </p:sp>
      <p:sp>
        <p:nvSpPr>
          <p:cNvPr id="3074" name="AutoShape 5" descr="eN2wxhwqLbc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7252135" y="202019"/>
            <a:ext cx="18918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defRPr/>
            </a:pP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18.02.16.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8183" y="6275728"/>
            <a:ext cx="61462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BF3115"/>
                </a:solidFill>
                <a:latin typeface="Monotype Corsiva" pitchFamily="66" charset="0"/>
              </a:rPr>
              <a:t>Подготовили и провели учащиеся  10 класса.</a:t>
            </a:r>
            <a:endParaRPr lang="ru-RU" altLang="ru-RU" sz="2800" b="1" dirty="0">
              <a:solidFill>
                <a:srgbClr val="BF3115"/>
              </a:solidFill>
              <a:latin typeface="Monotype Corsiva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1069326"/>
            <a:ext cx="3332575" cy="2499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3685857"/>
            <a:ext cx="3355187" cy="2516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89" y="1069326"/>
            <a:ext cx="3332574" cy="2499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89" y="3685856"/>
            <a:ext cx="3355187" cy="2516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537152" y="6305474"/>
            <a:ext cx="3824999" cy="402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Зайцева Т.Л.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2800" b="1" u="sng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-2052083" y="0"/>
            <a:ext cx="1141423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Командная игра по информатике </a:t>
            </a:r>
          </a:p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«Наша игра» 3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 </a:t>
            </a:r>
            <a:r>
              <a:rPr lang="ru-RU" altLang="ru-RU" sz="3200" b="1" kern="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кл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.</a:t>
            </a:r>
            <a:r>
              <a:rPr lang="ru-RU" alt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 </a:t>
            </a:r>
            <a:endParaRPr lang="ru-RU" altLang="ru-RU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charset="-122"/>
              <a:cs typeface="+mj-cs"/>
            </a:endParaRPr>
          </a:p>
        </p:txBody>
      </p:sp>
      <p:sp>
        <p:nvSpPr>
          <p:cNvPr id="3074" name="AutoShape 5" descr="eN2wxhwqLbc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7252135" y="202019"/>
            <a:ext cx="18918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defRPr/>
            </a:pP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18.02.16.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6358272"/>
            <a:ext cx="62167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BF3115"/>
                </a:solidFill>
                <a:latin typeface="Monotype Corsiva" pitchFamily="66" charset="0"/>
              </a:rPr>
              <a:t>Подготовили и провели учащиеся  7 а класса.</a:t>
            </a:r>
            <a:endParaRPr lang="ru-RU" altLang="ru-RU" sz="2800" b="1" dirty="0">
              <a:solidFill>
                <a:srgbClr val="BF3115"/>
              </a:solidFill>
              <a:latin typeface="Monotype Corsiva" pitchFamily="66" charset="0"/>
            </a:endParaRPr>
          </a:p>
        </p:txBody>
      </p:sp>
      <p:pic>
        <p:nvPicPr>
          <p:cNvPr id="6" name="Рисунок 5" descr="201621808124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60680" y="3827720"/>
            <a:ext cx="3942132" cy="2545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2016218081408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198" y="3827720"/>
            <a:ext cx="4082902" cy="2530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2016218080918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3014" y="1060270"/>
            <a:ext cx="3678865" cy="2656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2016218081211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07936" y="1031356"/>
            <a:ext cx="3668232" cy="2600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5788925" y="6478818"/>
            <a:ext cx="3450610" cy="402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Л.Г.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u="sng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-1562985" y="0"/>
            <a:ext cx="1141423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Конкурс</a:t>
            </a:r>
          </a:p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«Праздничный коллаж к 8 марта» 8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 </a:t>
            </a:r>
            <a:r>
              <a:rPr lang="ru-RU" altLang="ru-RU" sz="3200" b="1" kern="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кл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.</a:t>
            </a:r>
            <a:r>
              <a:rPr lang="ru-RU" alt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 </a:t>
            </a:r>
            <a:endParaRPr lang="ru-RU" altLang="ru-RU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charset="-122"/>
              <a:cs typeface="+mj-cs"/>
            </a:endParaRPr>
          </a:p>
        </p:txBody>
      </p:sp>
      <p:sp>
        <p:nvSpPr>
          <p:cNvPr id="3074" name="AutoShape 5" descr="eN2wxhwqLbc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6603549" y="0"/>
            <a:ext cx="18918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defRPr/>
            </a:pP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18.02.16.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85591" y="4940786"/>
            <a:ext cx="495840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ru-RU" sz="2800" b="1" dirty="0" smtClean="0">
                <a:solidFill>
                  <a:srgbClr val="BF3115"/>
                </a:solidFill>
                <a:latin typeface="Monotype Corsiva" pitchFamily="66" charset="0"/>
              </a:rPr>
              <a:t>I </a:t>
            </a:r>
            <a:r>
              <a:rPr lang="ru-RU" altLang="ru-RU" sz="2800" b="1" dirty="0" smtClean="0">
                <a:solidFill>
                  <a:srgbClr val="BF3115"/>
                </a:solidFill>
                <a:latin typeface="Monotype Corsiva" pitchFamily="66" charset="0"/>
              </a:rPr>
              <a:t>место – Пантелеев Артем</a:t>
            </a:r>
          </a:p>
          <a:p>
            <a:pPr algn="ctr"/>
            <a:r>
              <a:rPr lang="en-US" altLang="ru-RU" sz="2800" b="1" dirty="0" smtClean="0">
                <a:solidFill>
                  <a:srgbClr val="BF3115"/>
                </a:solidFill>
                <a:latin typeface="Monotype Corsiva" pitchFamily="66" charset="0"/>
              </a:rPr>
              <a:t>II </a:t>
            </a:r>
            <a:r>
              <a:rPr lang="ru-RU" altLang="ru-RU" sz="2800" b="1" dirty="0" smtClean="0">
                <a:solidFill>
                  <a:srgbClr val="BF3115"/>
                </a:solidFill>
                <a:latin typeface="Monotype Corsiva" pitchFamily="66" charset="0"/>
              </a:rPr>
              <a:t>место – Гольдштейн Анастасия</a:t>
            </a:r>
          </a:p>
          <a:p>
            <a:pPr algn="ctr"/>
            <a:r>
              <a:rPr lang="en-US" altLang="ru-RU" sz="2800" b="1" dirty="0" smtClean="0">
                <a:solidFill>
                  <a:srgbClr val="BF3115"/>
                </a:solidFill>
                <a:latin typeface="Monotype Corsiva" pitchFamily="66" charset="0"/>
              </a:rPr>
              <a:t>III </a:t>
            </a:r>
            <a:r>
              <a:rPr lang="ru-RU" altLang="ru-RU" sz="2800" b="1" dirty="0" smtClean="0">
                <a:solidFill>
                  <a:srgbClr val="BF3115"/>
                </a:solidFill>
                <a:latin typeface="Monotype Corsiva" pitchFamily="66" charset="0"/>
              </a:rPr>
              <a:t>место – </a:t>
            </a:r>
            <a:r>
              <a:rPr lang="ru-RU" altLang="ru-RU" sz="2800" b="1" dirty="0" err="1" smtClean="0">
                <a:solidFill>
                  <a:srgbClr val="BF3115"/>
                </a:solidFill>
                <a:latin typeface="Monotype Corsiva" pitchFamily="66" charset="0"/>
              </a:rPr>
              <a:t>Бурчевский</a:t>
            </a:r>
            <a:r>
              <a:rPr lang="ru-RU" altLang="ru-RU" sz="2800" b="1" dirty="0" smtClean="0">
                <a:solidFill>
                  <a:srgbClr val="BF3115"/>
                </a:solidFill>
                <a:latin typeface="Monotype Corsiva" pitchFamily="66" charset="0"/>
              </a:rPr>
              <a:t> Евгений</a:t>
            </a:r>
            <a:endParaRPr lang="ru-RU" altLang="ru-RU" sz="2800" b="1" dirty="0">
              <a:solidFill>
                <a:srgbClr val="BF3115"/>
              </a:solidFill>
              <a:latin typeface="Monotype Corsiva" pitchFamily="66" charset="0"/>
            </a:endParaRPr>
          </a:p>
        </p:txBody>
      </p:sp>
      <p:pic>
        <p:nvPicPr>
          <p:cNvPr id="7" name="Рисунок 6" descr="1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722474"/>
            <a:ext cx="4241260" cy="29983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15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614" y="1158948"/>
            <a:ext cx="4377597" cy="24623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04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86" y="3987210"/>
            <a:ext cx="4060778" cy="28707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5788925" y="6478818"/>
            <a:ext cx="3450610" cy="402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Л.Г.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u="sng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02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94085" y="1428736"/>
            <a:ext cx="4035633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Изображение 027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9666" y="2714620"/>
            <a:ext cx="4616648" cy="3357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-1723969" y="52949"/>
            <a:ext cx="1141423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Открытый урок «Своя игра»</a:t>
            </a:r>
          </a:p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 10 </a:t>
            </a:r>
            <a:r>
              <a:rPr lang="ru-RU" altLang="ru-RU" sz="3200" b="1" kern="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кл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.</a:t>
            </a:r>
            <a:r>
              <a:rPr lang="ru-RU" alt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 </a:t>
            </a:r>
            <a:endParaRPr lang="ru-RU" altLang="ru-RU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charset="-122"/>
              <a:cs typeface="+mj-cs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037853" y="402228"/>
            <a:ext cx="18918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defRPr/>
            </a:pP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17.02.16.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88925" y="6478818"/>
            <a:ext cx="3450610" cy="402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Тарасова И.С.</a:t>
            </a:r>
            <a:endParaRPr lang="ru-RU" sz="2800" b="1" u="sng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49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2333737" y="175290"/>
            <a:ext cx="524855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altLang="ru-RU" sz="3200" b="1" kern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«Вклад в науку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» 7-11 </a:t>
            </a:r>
            <a:r>
              <a:rPr lang="ru-RU" altLang="ru-RU" sz="3200" b="1" kern="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кл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. </a:t>
            </a:r>
            <a:endParaRPr lang="ru-RU" altLang="ru-RU" sz="3200" b="1" kern="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charset="-122"/>
              <a:cs typeface="+mj-cs"/>
            </a:endParaRPr>
          </a:p>
        </p:txBody>
      </p:sp>
      <p:sp>
        <p:nvSpPr>
          <p:cNvPr id="8195" name="Rectangle 6"/>
          <p:cNvSpPr>
            <a:spLocks noChangeArrowheads="1"/>
          </p:cNvSpPr>
          <p:nvPr/>
        </p:nvSpPr>
        <p:spPr bwMode="auto">
          <a:xfrm>
            <a:off x="1968990" y="5817025"/>
            <a:ext cx="57230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BF3115"/>
                </a:solidFill>
                <a:latin typeface="Monotype Corsiva" pitchFamily="66" charset="0"/>
              </a:rPr>
              <a:t>5-тиминутки в начале </a:t>
            </a:r>
            <a:r>
              <a:rPr lang="ru-RU" altLang="ru-RU" sz="2800" b="1" dirty="0" smtClean="0">
                <a:solidFill>
                  <a:srgbClr val="BF3115"/>
                </a:solidFill>
                <a:latin typeface="Monotype Corsiva" pitchFamily="66" charset="0"/>
              </a:rPr>
              <a:t>уроков по физике </a:t>
            </a:r>
            <a:endParaRPr lang="ru-RU" altLang="ru-RU" sz="2800" b="1" dirty="0">
              <a:solidFill>
                <a:srgbClr val="BF3115"/>
              </a:solidFill>
              <a:latin typeface="Monotype Corsiva" pitchFamily="66" charset="0"/>
            </a:endParaRPr>
          </a:p>
        </p:txBody>
      </p:sp>
      <p:pic>
        <p:nvPicPr>
          <p:cNvPr id="8197" name="Picture 2" descr="G:\декада 2016\2015-2016\IMG_762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981075"/>
            <a:ext cx="5113338" cy="4386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0695" y="1943359"/>
            <a:ext cx="3343275" cy="2508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788925" y="6478818"/>
            <a:ext cx="3450610" cy="402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Ермакова И.В.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u="sng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-2052083" y="0"/>
            <a:ext cx="1141423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Новости из мира технологий </a:t>
            </a:r>
          </a:p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2-8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 </a:t>
            </a:r>
            <a:r>
              <a:rPr lang="ru-RU" altLang="ru-RU" sz="3200" b="1" kern="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кл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.</a:t>
            </a:r>
            <a:r>
              <a:rPr lang="ru-RU" alt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 </a:t>
            </a:r>
            <a:endParaRPr lang="ru-RU" altLang="ru-RU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charset="-122"/>
              <a:cs typeface="+mj-cs"/>
            </a:endParaRPr>
          </a:p>
        </p:txBody>
      </p:sp>
      <p:sp>
        <p:nvSpPr>
          <p:cNvPr id="3074" name="AutoShape 5" descr="eN2wxhwqLbc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6660628" y="425303"/>
            <a:ext cx="24833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defRPr/>
            </a:pP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15-19.02.16.</a:t>
            </a:r>
          </a:p>
        </p:txBody>
      </p:sp>
      <p:pic>
        <p:nvPicPr>
          <p:cNvPr id="11" name="Рисунок 10" descr="201621608085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5883" y="3297880"/>
            <a:ext cx="4961862" cy="27910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201621610073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257" y="1104405"/>
            <a:ext cx="5037141" cy="28333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2777" y="1275149"/>
            <a:ext cx="2844800" cy="16864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111" y="4248034"/>
            <a:ext cx="3193158" cy="18734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31748" y="6334780"/>
            <a:ext cx="64171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BF3115"/>
                </a:solidFill>
                <a:latin typeface="Monotype Corsiva" pitchFamily="66" charset="0"/>
              </a:rPr>
              <a:t>Пятиминутки в начале уроков  информатики</a:t>
            </a:r>
            <a:endParaRPr lang="ru-RU" altLang="ru-RU" sz="2800" b="1" dirty="0">
              <a:solidFill>
                <a:srgbClr val="BF3115"/>
              </a:solidFill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75528" y="6395053"/>
            <a:ext cx="3450610" cy="402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Л.Г.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u="sng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-2052083" y="0"/>
            <a:ext cx="1141423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3200" b="1" kern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«Кому сказать «Спасибо!»</a:t>
            </a:r>
          </a:p>
          <a:p>
            <a:pPr algn="ctr"/>
            <a:r>
              <a:rPr lang="en-US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9-11</a:t>
            </a:r>
            <a:r>
              <a:rPr lang="ru-RU" altLang="ru-RU" sz="3200" b="1" kern="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кл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.</a:t>
            </a:r>
            <a:r>
              <a:rPr lang="ru-RU" alt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 </a:t>
            </a:r>
            <a:endParaRPr lang="ru-RU" altLang="ru-RU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charset="-122"/>
              <a:cs typeface="+mj-cs"/>
            </a:endParaRPr>
          </a:p>
        </p:txBody>
      </p:sp>
      <p:sp>
        <p:nvSpPr>
          <p:cNvPr id="3074" name="AutoShape 5" descr="eN2wxhwqLbc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6660628" y="425303"/>
            <a:ext cx="24833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defRPr/>
            </a:pP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15-19.02.16.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38812" y="6334780"/>
            <a:ext cx="44518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BF3115"/>
                </a:solidFill>
                <a:latin typeface="Monotype Corsiva" pitchFamily="66" charset="0"/>
              </a:rPr>
              <a:t>Пятиминутки в начале уроков </a:t>
            </a:r>
            <a:endParaRPr lang="ru-RU" altLang="ru-RU" sz="2800" b="1" dirty="0">
              <a:solidFill>
                <a:srgbClr val="BF3115"/>
              </a:solidFill>
              <a:latin typeface="Monotype Corsiva" pitchFamily="66" charset="0"/>
            </a:endParaRPr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281608"/>
            <a:ext cx="4443532" cy="3356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81" y="2918344"/>
            <a:ext cx="4416919" cy="3329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788925" y="6478818"/>
            <a:ext cx="3450610" cy="402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Тарасова И.С.</a:t>
            </a:r>
            <a:endParaRPr lang="ru-RU" sz="2800" b="1" u="sng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65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-2052083" y="246221"/>
            <a:ext cx="114142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«</a:t>
            </a:r>
            <a:r>
              <a:rPr lang="en-US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5 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головоломок» 2-5 </a:t>
            </a:r>
            <a:r>
              <a:rPr lang="ru-RU" altLang="ru-RU" sz="3200" b="1" kern="0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кл</a:t>
            </a: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.</a:t>
            </a:r>
            <a:r>
              <a:rPr lang="ru-RU" altLang="ru-RU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 </a:t>
            </a:r>
            <a:endParaRPr lang="ru-RU" altLang="ru-RU" sz="3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宋体" charset="-122"/>
              <a:cs typeface="+mj-cs"/>
            </a:endParaRPr>
          </a:p>
        </p:txBody>
      </p:sp>
      <p:sp>
        <p:nvSpPr>
          <p:cNvPr id="3074" name="AutoShape 5" descr="eN2wxhwqLbc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6660628" y="270647"/>
            <a:ext cx="24833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defRPr/>
            </a:pPr>
            <a:r>
              <a:rPr lang="ru-RU" altLang="ru-RU" sz="3200" b="1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宋体" charset="-122"/>
                <a:cs typeface="+mj-cs"/>
              </a:rPr>
              <a:t>15-19.02.16.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34697" y="5235259"/>
            <a:ext cx="44518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BF3115"/>
                </a:solidFill>
                <a:latin typeface="Monotype Corsiva" pitchFamily="66" charset="0"/>
              </a:rPr>
              <a:t>Пятиминутки в начале уроков </a:t>
            </a:r>
            <a:endParaRPr lang="ru-RU" altLang="ru-RU" sz="2800" b="1" dirty="0">
              <a:solidFill>
                <a:srgbClr val="BF3115"/>
              </a:solidFill>
              <a:latin typeface="Monotype Corsiva" pitchFamily="66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8002" y="1252153"/>
            <a:ext cx="4492001" cy="335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748" y="1252153"/>
            <a:ext cx="3804310" cy="28576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5" descr="http://my-collection.ru/images/81517160246530191641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402229"/>
            <a:ext cx="4165151" cy="166606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788925" y="6478818"/>
            <a:ext cx="3450610" cy="402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Тарасова И.С.</a:t>
            </a:r>
            <a:endParaRPr lang="ru-RU" sz="2800" b="1" u="sng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25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68239" y="1302293"/>
            <a:ext cx="8959755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Активно 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включиться в работу по внедрению в </a:t>
            </a: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учебно-воспитательный 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ФГОС.</a:t>
            </a:r>
          </a:p>
          <a:p>
            <a:pPr>
              <a:defRPr/>
            </a:pP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Оснащение 28, 4, 3 кабинетов интерактивными </a:t>
            </a: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досками, 13 кабинета новыми компьютерами</a:t>
            </a:r>
          </a:p>
          <a:p>
            <a:pPr>
              <a:defRPr/>
            </a:pP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Сменить </a:t>
            </a:r>
            <a:r>
              <a:rPr lang="ru-RU" sz="32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интернет-провайдера</a:t>
            </a: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подключиться к высокоскоростному Интернету от ТТК.</a:t>
            </a:r>
            <a:endParaRPr lang="ru-RU" sz="32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800" b="1" dirty="0">
              <a:solidFill>
                <a:srgbClr val="0000FF"/>
              </a:solidFill>
              <a:latin typeface="Comic Sans MS" pitchFamily="66" charset="0"/>
              <a:cs typeface="Arial" charset="0"/>
            </a:endParaRPr>
          </a:p>
          <a:p>
            <a:pPr indent="228600">
              <a:defRPr/>
            </a:pPr>
            <a:endParaRPr lang="ru-RU" sz="2800" b="1" dirty="0">
              <a:solidFill>
                <a:srgbClr val="0000FF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334963" y="333375"/>
            <a:ext cx="6319102" cy="4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на следующий год: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490702" y="1304104"/>
            <a:ext cx="813752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i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Благодарим за внимание!</a:t>
            </a:r>
          </a:p>
        </p:txBody>
      </p:sp>
      <p:pic>
        <p:nvPicPr>
          <p:cNvPr id="32772" name="Picture 7" descr="BD05097_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192" y="2576185"/>
            <a:ext cx="3429000" cy="35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80487415_14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9174" y="2364826"/>
            <a:ext cx="3723657" cy="400115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/>
    </p:bld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8A058"/>
      </a:accent2>
      <a:accent3>
        <a:srgbClr val="FFFFFF"/>
      </a:accent3>
      <a:accent4>
        <a:srgbClr val="000000"/>
      </a:accent4>
      <a:accent5>
        <a:srgbClr val="FECFAA"/>
      </a:accent5>
      <a:accent6>
        <a:srgbClr val="B5914F"/>
      </a:accent6>
      <a:hlink>
        <a:srgbClr val="C40505"/>
      </a:hlink>
      <a:folHlink>
        <a:srgbClr val="919191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610</TotalTime>
  <Words>1215</Words>
  <Application>Microsoft Office PowerPoint</Application>
  <PresentationFormat>Экран (4:3)</PresentationFormat>
  <Paragraphs>217</Paragraphs>
  <Slides>55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Standarddesign</vt:lpstr>
      <vt:lpstr>Анализ работы МО точных наук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Декада МО точных наук</vt:lpstr>
      <vt:lpstr>План мероприятий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Учитель</dc:creator>
  <dc:description>PresentationLoad.com</dc:description>
  <cp:lastModifiedBy>diz</cp:lastModifiedBy>
  <cp:revision>119</cp:revision>
  <dcterms:created xsi:type="dcterms:W3CDTF">2007-11-27T23:54:21Z</dcterms:created>
  <dcterms:modified xsi:type="dcterms:W3CDTF">2016-05-31T19:31:39Z</dcterms:modified>
</cp:coreProperties>
</file>